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1" r:id="rId3"/>
    <p:sldMasterId id="2147483726" r:id="rId4"/>
    <p:sldMasterId id="2147483740" r:id="rId5"/>
    <p:sldMasterId id="2147483752" r:id="rId6"/>
    <p:sldMasterId id="2147483764" r:id="rId7"/>
    <p:sldMasterId id="2147483776" r:id="rId8"/>
  </p:sldMasterIdLst>
  <p:notesMasterIdLst>
    <p:notesMasterId r:id="rId79"/>
  </p:notesMasterIdLst>
  <p:sldIdLst>
    <p:sldId id="257" r:id="rId9"/>
    <p:sldId id="258" r:id="rId10"/>
    <p:sldId id="287" r:id="rId11"/>
    <p:sldId id="464" r:id="rId12"/>
    <p:sldId id="465" r:id="rId13"/>
    <p:sldId id="466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42" r:id="rId23"/>
    <p:sldId id="467" r:id="rId24"/>
    <p:sldId id="468" r:id="rId25"/>
    <p:sldId id="469" r:id="rId26"/>
    <p:sldId id="470" r:id="rId27"/>
    <p:sldId id="449" r:id="rId28"/>
    <p:sldId id="471" r:id="rId29"/>
    <p:sldId id="452" r:id="rId30"/>
    <p:sldId id="472" r:id="rId31"/>
    <p:sldId id="454" r:id="rId32"/>
    <p:sldId id="473" r:id="rId33"/>
    <p:sldId id="456" r:id="rId34"/>
    <p:sldId id="474" r:id="rId35"/>
    <p:sldId id="458" r:id="rId36"/>
    <p:sldId id="475" r:id="rId37"/>
    <p:sldId id="460" r:id="rId38"/>
    <p:sldId id="476" r:id="rId39"/>
    <p:sldId id="463" r:id="rId40"/>
    <p:sldId id="427" r:id="rId41"/>
    <p:sldId id="391" r:id="rId42"/>
    <p:sldId id="477" r:id="rId43"/>
    <p:sldId id="478" r:id="rId44"/>
    <p:sldId id="479" r:id="rId45"/>
    <p:sldId id="480" r:id="rId46"/>
    <p:sldId id="486" r:id="rId47"/>
    <p:sldId id="481" r:id="rId48"/>
    <p:sldId id="487" r:id="rId49"/>
    <p:sldId id="485" r:id="rId50"/>
    <p:sldId id="483" r:id="rId51"/>
    <p:sldId id="390" r:id="rId52"/>
    <p:sldId id="428" r:id="rId53"/>
    <p:sldId id="336" r:id="rId54"/>
    <p:sldId id="488" r:id="rId55"/>
    <p:sldId id="489" r:id="rId56"/>
    <p:sldId id="490" r:id="rId57"/>
    <p:sldId id="491" r:id="rId58"/>
    <p:sldId id="492" r:id="rId59"/>
    <p:sldId id="493" r:id="rId60"/>
    <p:sldId id="494" r:id="rId61"/>
    <p:sldId id="495" r:id="rId62"/>
    <p:sldId id="496" r:id="rId63"/>
    <p:sldId id="497" r:id="rId64"/>
    <p:sldId id="512" r:id="rId65"/>
    <p:sldId id="518" r:id="rId66"/>
    <p:sldId id="500" r:id="rId67"/>
    <p:sldId id="513" r:id="rId68"/>
    <p:sldId id="514" r:id="rId69"/>
    <p:sldId id="499" r:id="rId70"/>
    <p:sldId id="515" r:id="rId71"/>
    <p:sldId id="516" r:id="rId72"/>
    <p:sldId id="501" r:id="rId73"/>
    <p:sldId id="523" r:id="rId74"/>
    <p:sldId id="519" r:id="rId75"/>
    <p:sldId id="520" r:id="rId76"/>
    <p:sldId id="522" r:id="rId77"/>
    <p:sldId id="261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F57"/>
    <a:srgbClr val="160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9D769-8F12-4356-87BE-746AACB00BF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0FC22-1CDB-4C47-BA5F-50D68ADB8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0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57E4-F60A-4398-85FB-31FF5BA02C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35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98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64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404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91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689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AA99E7CB-5F76-4F84-B695-33E1BF9567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8EFDF-D32C-44C6-8024-38E6ED6EDE4B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536ECEA-D776-4679-B76C-E024E28B59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37826F7B-75CA-454B-B810-7F3B0433A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45917463-6893-4BC5-9346-3277D2989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D5B16-2BCB-4707-BDCA-EC228C5D2289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CD260186-0F88-4573-A556-D7B71BB1A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497C320E-1348-4210-81A1-428294FC7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974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CDC5B1ED-CDC8-4561-A81D-1C4761B33A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D191-843C-4D64-AF91-4E46CF0526BE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0532852-7D27-496F-8D64-8A8A56B6A8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C41731D-9A51-43F3-8C68-579AF6D90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45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CDC5B1ED-CDC8-4561-A81D-1C4761B33A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D191-843C-4D64-AF91-4E46CF0526BE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0532852-7D27-496F-8D64-8A8A56B6A8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C41731D-9A51-43F3-8C68-579AF6D90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74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27929DD0-831C-4EC8-B95D-16E5D4477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28452-53B1-4FCF-BB02-B5CD3BD515C0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3BB81483-8900-4EE1-A3D8-12E0D42959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6841CB22-711F-4805-9729-C44AD15CF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4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57E4-F60A-4398-85FB-31FF5BA02C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3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101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752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89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951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23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165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511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460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377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46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94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596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083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901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975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98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644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149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298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992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D27962F-A0B2-42DF-B28D-2AFE5084D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3748C25-DDD8-45FA-9219-BF7EF46A5603}"/>
              </a:ext>
            </a:extLst>
          </p:cNvPr>
          <p:cNvSpPr/>
          <p:nvPr userDrawn="1"/>
        </p:nvSpPr>
        <p:spPr>
          <a:xfrm>
            <a:off x="826477" y="592015"/>
            <a:ext cx="10539046" cy="5673969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A2EA07B4-9FDE-4DF1-A3D8-ECEF63639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9" name="图片 8" descr="图片包含 树叶, 恐龙, 植物, 蕨&#10;&#10;描述已自动生成">
            <a:extLst>
              <a:ext uri="{FF2B5EF4-FFF2-40B4-BE49-F238E27FC236}">
                <a16:creationId xmlns:a16="http://schemas.microsoft.com/office/drawing/2014/main" id="{C66B36D3-8D2F-4891-9657-7A5F87C44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6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41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6603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290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706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50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07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84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3FBAE2F-CAFF-4B22-ACA5-63BD0ADC4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 flipH="1">
            <a:off x="0" y="4591050"/>
            <a:ext cx="12192000" cy="22666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7D57E55-98D5-440E-8C7D-2AFA831C19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736">
            <a:off x="502949" y="2327703"/>
            <a:ext cx="3357327" cy="4476435"/>
          </a:xfrm>
          <a:prstGeom prst="rect">
            <a:avLst/>
          </a:prstGeom>
        </p:spPr>
      </p:pic>
      <p:pic>
        <p:nvPicPr>
          <p:cNvPr id="12" name="图片 11" descr="图片包含 树叶, 恐龙, 植物, 蕨&#10;&#10;描述已自动生成">
            <a:extLst>
              <a:ext uri="{FF2B5EF4-FFF2-40B4-BE49-F238E27FC236}">
                <a16:creationId xmlns:a16="http://schemas.microsoft.com/office/drawing/2014/main" id="{5E6F5348-DA2A-40F9-B8A8-3D1DFB185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3" name="图片 12" descr="图片包含 树叶, 恐龙, 植物, 蕨&#10;&#10;描述已自动生成">
            <a:extLst>
              <a:ext uri="{FF2B5EF4-FFF2-40B4-BE49-F238E27FC236}">
                <a16:creationId xmlns:a16="http://schemas.microsoft.com/office/drawing/2014/main" id="{B7069854-4CF7-46EA-B252-4C802164A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23" name="图片 22" descr="图片包含 树叶, 恐龙, 植物, 蕨&#10;&#10;描述已自动生成">
            <a:extLst>
              <a:ext uri="{FF2B5EF4-FFF2-40B4-BE49-F238E27FC236}">
                <a16:creationId xmlns:a16="http://schemas.microsoft.com/office/drawing/2014/main" id="{49B353DF-64D1-4187-BE59-D948617A9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 flipV="1">
            <a:off x="0" y="-2039"/>
            <a:ext cx="2667000" cy="16477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01F441E-306F-4923-8376-BA7CEDD54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t="40189" r="48639" b="22220"/>
          <a:stretch/>
        </p:blipFill>
        <p:spPr>
          <a:xfrm rot="2041491">
            <a:off x="8824742" y="4701172"/>
            <a:ext cx="1266632" cy="14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ADBBD1E4-6B3D-4F75-B9DB-EBD60E7CD6BE}"/>
              </a:ext>
            </a:extLst>
          </p:cNvPr>
          <p:cNvSpPr/>
          <p:nvPr userDrawn="1"/>
        </p:nvSpPr>
        <p:spPr>
          <a:xfrm flipH="1" flipV="1">
            <a:off x="556845" y="1380434"/>
            <a:ext cx="351692" cy="351692"/>
          </a:xfrm>
          <a:prstGeom prst="rtTriangle">
            <a:avLst/>
          </a:prstGeom>
          <a:solidFill>
            <a:srgbClr val="139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1414D4-87BE-4DC1-A560-22F0B0F5C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F49537A-A654-4323-8819-25C8512E4051}"/>
              </a:ext>
            </a:extLst>
          </p:cNvPr>
          <p:cNvSpPr/>
          <p:nvPr userDrawn="1"/>
        </p:nvSpPr>
        <p:spPr>
          <a:xfrm>
            <a:off x="826477" y="592015"/>
            <a:ext cx="10539046" cy="5673969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图片包含 树叶, 恐龙, 植物, 蕨&#10;&#10;描述已自动生成">
            <a:extLst>
              <a:ext uri="{FF2B5EF4-FFF2-40B4-BE49-F238E27FC236}">
                <a16:creationId xmlns:a16="http://schemas.microsoft.com/office/drawing/2014/main" id="{ECC9F8A7-5B5F-49F6-A0A5-6A5114A6D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3" name="图片 12" descr="图片包含 树叶, 恐龙, 植物, 蕨&#10;&#10;描述已自动生成">
            <a:extLst>
              <a:ext uri="{FF2B5EF4-FFF2-40B4-BE49-F238E27FC236}">
                <a16:creationId xmlns:a16="http://schemas.microsoft.com/office/drawing/2014/main" id="{2E73970D-602B-47D4-826B-19DA250B8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8F08F4-6522-431E-899D-8D7457349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/>
        </p:blipFill>
        <p:spPr>
          <a:xfrm>
            <a:off x="10086258" y="0"/>
            <a:ext cx="2105742" cy="1940170"/>
          </a:xfrm>
          <a:prstGeom prst="rect">
            <a:avLst/>
          </a:prstGeom>
        </p:spPr>
      </p:pic>
      <p:sp>
        <p:nvSpPr>
          <p:cNvPr id="16" name="矩形: 圆顶角 15">
            <a:extLst>
              <a:ext uri="{FF2B5EF4-FFF2-40B4-BE49-F238E27FC236}">
                <a16:creationId xmlns:a16="http://schemas.microsoft.com/office/drawing/2014/main" id="{E5311802-C706-49DA-9E69-DDE7E97531DC}"/>
              </a:ext>
            </a:extLst>
          </p:cNvPr>
          <p:cNvSpPr/>
          <p:nvPr userDrawn="1"/>
        </p:nvSpPr>
        <p:spPr>
          <a:xfrm rot="5400000">
            <a:off x="1729314" y="-266497"/>
            <a:ext cx="474461" cy="28194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BD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86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2E1553-8DE8-404E-94B3-E9B354D6D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FDE95C11-55CE-4393-B55F-0A4255326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0" name="图片 9" descr="图片包含 树叶, 恐龙, 植物, 蕨&#10;&#10;描述已自动生成">
            <a:extLst>
              <a:ext uri="{FF2B5EF4-FFF2-40B4-BE49-F238E27FC236}">
                <a16:creationId xmlns:a16="http://schemas.microsoft.com/office/drawing/2014/main" id="{00198D1E-7E93-40E6-9744-7E80D0008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5" r="83548" b="63167"/>
          <a:stretch/>
        </p:blipFill>
        <p:spPr>
          <a:xfrm>
            <a:off x="0" y="0"/>
            <a:ext cx="1324708" cy="1647791"/>
          </a:xfrm>
          <a:prstGeom prst="rect">
            <a:avLst/>
          </a:prstGeom>
        </p:spPr>
      </p:pic>
      <p:pic>
        <p:nvPicPr>
          <p:cNvPr id="11" name="图片 10" descr="图片包含 树叶, 恐龙, 植物, 蕨&#10;&#10;描述已自动生成">
            <a:extLst>
              <a:ext uri="{FF2B5EF4-FFF2-40B4-BE49-F238E27FC236}">
                <a16:creationId xmlns:a16="http://schemas.microsoft.com/office/drawing/2014/main" id="{F13B9A76-4836-4F0A-A5C1-C900AF1FD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5" t="445" r="-27" b="63167"/>
          <a:stretch/>
        </p:blipFill>
        <p:spPr>
          <a:xfrm>
            <a:off x="10117015" y="-1"/>
            <a:ext cx="2074985" cy="1647791"/>
          </a:xfrm>
          <a:prstGeom prst="rect">
            <a:avLst/>
          </a:prstGeom>
        </p:spPr>
      </p:pic>
      <p:pic>
        <p:nvPicPr>
          <p:cNvPr id="13" name="图片 12" descr="图片包含 运输&#10;&#10;描述已自动生成">
            <a:extLst>
              <a:ext uri="{FF2B5EF4-FFF2-40B4-BE49-F238E27FC236}">
                <a16:creationId xmlns:a16="http://schemas.microsoft.com/office/drawing/2014/main" id="{5CA0D330-B106-47EB-8993-4ED648EA0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8" t="42734" r="27116" b="21365"/>
          <a:stretch/>
        </p:blipFill>
        <p:spPr>
          <a:xfrm rot="941204">
            <a:off x="8112369" y="3776191"/>
            <a:ext cx="2907324" cy="2461846"/>
          </a:xfrm>
          <a:prstGeom prst="rect">
            <a:avLst/>
          </a:prstGeom>
        </p:spPr>
      </p:pic>
      <p:pic>
        <p:nvPicPr>
          <p:cNvPr id="9" name="图片 8" descr="图片包含 树叶, 恐龙, 植物, 蕨&#10;&#10;描述已自动生成">
            <a:extLst>
              <a:ext uri="{FF2B5EF4-FFF2-40B4-BE49-F238E27FC236}">
                <a16:creationId xmlns:a16="http://schemas.microsoft.com/office/drawing/2014/main" id="{A8D5AAF0-0934-4DA5-A527-9F5EBB4C9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64ABD3-ED3D-49E1-BC48-75FBE44EB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t="40189" r="48639" b="22220"/>
          <a:stretch/>
        </p:blipFill>
        <p:spPr>
          <a:xfrm rot="20424421">
            <a:off x="2247381" y="4654738"/>
            <a:ext cx="1266632" cy="14802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96B4B9-1A8E-429D-B55F-91820BAA7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r="48558" b="73469"/>
          <a:stretch/>
        </p:blipFill>
        <p:spPr>
          <a:xfrm>
            <a:off x="1324708" y="693066"/>
            <a:ext cx="2883877" cy="10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2CC377B-52E8-4A30-BF66-211DF79D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t="66946"/>
          <a:stretch/>
        </p:blipFill>
        <p:spPr>
          <a:xfrm>
            <a:off x="0" y="4591050"/>
            <a:ext cx="10049372" cy="22666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E19D44D-92A4-4DB9-B419-89840BA02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23512" r="58077" b="11278"/>
          <a:stretch/>
        </p:blipFill>
        <p:spPr>
          <a:xfrm rot="1014639">
            <a:off x="491293" y="2021642"/>
            <a:ext cx="2431228" cy="3739388"/>
          </a:xfrm>
          <a:prstGeom prst="rect">
            <a:avLst/>
          </a:prstGeom>
        </p:spPr>
      </p:pic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4ADF1C1F-33E0-4E76-8B7E-5C5CA5E4D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4" name="图片 13" descr="图片包含 树叶, 恐龙, 植物, 蕨&#10;&#10;描述已自动生成">
            <a:extLst>
              <a:ext uri="{FF2B5EF4-FFF2-40B4-BE49-F238E27FC236}">
                <a16:creationId xmlns:a16="http://schemas.microsoft.com/office/drawing/2014/main" id="{0E38DB28-BFAC-4E08-AE8E-A4F0393AA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B2BD05-D262-4516-AD7C-5246367FD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/>
        </p:blipFill>
        <p:spPr>
          <a:xfrm>
            <a:off x="9545510" y="0"/>
            <a:ext cx="2646490" cy="2438400"/>
          </a:xfrm>
          <a:prstGeom prst="rect">
            <a:avLst/>
          </a:prstGeom>
        </p:spPr>
      </p:pic>
      <p:pic>
        <p:nvPicPr>
          <p:cNvPr id="16" name="图片 15" descr="图片包含 树叶, 恐龙, 植物, 蕨&#10;&#10;描述已自动生成">
            <a:extLst>
              <a:ext uri="{FF2B5EF4-FFF2-40B4-BE49-F238E27FC236}">
                <a16:creationId xmlns:a16="http://schemas.microsoft.com/office/drawing/2014/main" id="{5CFBFE70-2FF4-46E8-B28E-33FAAB88E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5" r="83548" b="63167"/>
          <a:stretch/>
        </p:blipFill>
        <p:spPr>
          <a:xfrm>
            <a:off x="0" y="0"/>
            <a:ext cx="1324708" cy="16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425F2-2ECB-454D-9A28-6CBB02749A7E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6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F3F94-2D07-4E3E-96A4-7703C267C79F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84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21CDE-E440-4C50-8C4D-212E1DDC195F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193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5E50D4-5C44-4242-BF00-D339E6ECA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EE469B-04A8-4081-ACA9-9CBC7CB52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36F149-8A7B-434A-B638-7ADAE7902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41E99-A8AA-4DF1-AA09-F705CF22031E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19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75D97-72C8-4E42-8D37-D9123850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A284B6-1710-4A28-8060-34C7CC132A7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24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650B8-E9DF-4535-AC24-40F5948FC6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1E55AD-5604-48FE-A967-66578032557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95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8FDCD-79DF-4E26-B53B-F793A3B91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BE3BF0-1B0E-4820-A683-C335E9BB552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05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4F29F-1D5C-4F98-8611-088B30D5EE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6B118F-3401-48FB-9E93-C5170791AEF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3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98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BE4B4-C53A-47F9-8CC4-875118BA24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51CDDB-6E31-4ED3-B0EA-11C235F09C0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59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B5484-E03C-4FF5-8985-453CC60826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DE6AEA-5E16-40B2-80D8-F047B694D62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11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B22D0-B464-4DC5-94E4-820EC327ED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81327A-126D-4AB5-817E-8A795022D78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65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49966-25E8-42DC-A1BD-36F233500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E51E6F-9D46-4E67-87D9-A28584002C7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3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4AFC1-1854-41B4-9A5A-0009837744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A97CFF-87CE-4953-A8CE-C660C006D79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10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1E6CD-915E-4DE9-8588-B5A9AD063B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14AB28-6607-4219-806D-8E10F0EAD9F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236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E72EA-60AB-4050-B51B-DD9AC1E986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B5C89C-3DD2-4716-B25C-EC4C18CDED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55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r="2655"/>
          <a:stretch>
            <a:fillRect/>
          </a:stretch>
        </p:blipFill>
        <p:spPr bwMode="auto">
          <a:xfrm>
            <a:off x="-44450" y="169863"/>
            <a:ext cx="1224438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DD41-BAC6-428E-81B6-EF554CCE4269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A25C5-D5CD-454C-BD98-1F70057C6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00744"/>
      </p:ext>
    </p:extLst>
  </p:cSld>
  <p:clrMapOvr>
    <a:masterClrMapping/>
  </p:clrMapOvr>
  <p:transition spd="slow" advTm="4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56B84-7BD0-4F13-BC29-C28247232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AF9B7-33EF-40B3-A66A-F6D7D52C3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E71F0-1354-4AA6-B1CE-27116684C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3ECC5-0350-4280-BBA6-5F2553850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8F1E9-0E65-4E4B-B205-2AD84134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90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824C-7D4E-4790-BC1B-4CC54036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FFA8F-CFF3-48A2-B5C0-5CAF873E7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741DB-F1F6-4250-9004-BA8FB9C1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DAD3E-5F58-4C60-BC3D-7844E062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6A13-7C5B-400B-B74C-A01C8372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9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331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C17C-40F1-4543-8BEE-50F1B460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DFA98-1B82-4517-BFD7-E0C703002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979C5-3DB3-496C-9148-9CD8E7BB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216E1-801B-4686-A43B-85E49CF5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F4B7C-13E2-45DD-BFFE-3ED198A0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43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ECFC-6D65-4FAE-91A2-5A86A1AE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8D6AA-9502-4856-A09D-7027AE89D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DD7FE-344B-41C1-A138-44AE4C46D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7A7E-79B1-4EF0-8577-0162F6AE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B67AB-130E-4EC7-B0C9-D8FCF8CD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FF657-F0E5-4F51-9FE2-4874001AB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915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3D37-5C41-418C-A3DF-DDEA366A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396EC-5322-4E31-A04F-4F6934153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250B1-73BB-416C-BC5D-5D75101D2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BADFC-8995-48E3-A5FD-5A2425420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8903E-8681-4C4A-81EE-8A19FE752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F199C-5CED-446B-867E-208EC5C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F2E24-E783-4284-BAFF-7BBF804B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2ADABB-EEC5-409D-BD77-057C7ED5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60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BE89-E246-44AE-87D4-45B97604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F2BBE-B801-4843-812D-81126741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19786-4F23-4412-924B-84766AD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E122C-B2FF-4265-8047-2361563E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047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671AB-C5D9-437F-A57A-95974688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05543-17AA-4A5B-B506-1D144888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AB5C4-0B9C-43FC-A9B8-CB10EAF9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454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F7FF-4790-43EA-A2AF-BE54D591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E7D9E-F4CE-4D8B-8DD6-BDD9C8443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EE546-25E0-4B36-B882-84BDCDD4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76CF6-4B70-44DB-A63D-19F6D9679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48EDE-60AD-45DB-B8EF-C445F271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0F7F6-E51A-411C-8BDC-267F2F91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432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0053-15B5-4B84-9097-ADBC3497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4E9476-51C4-469E-AF8A-C2B75BCCD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982F1-9787-4B16-8DC8-C7F665D1E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5B1E5-71C7-4BFF-8AD2-BDD7264A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A5A2B-9D64-4D10-9823-203DA5E67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38EE0-5732-4EF3-9894-CDE722A0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87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759E-AB3A-4041-B017-96B9056DF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BAF26-BF86-4A4E-8F6C-F7F373F60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DC695-A82D-4E48-9B14-50AC86DDC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92491-9325-411C-BDAC-6FF5C4A2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02445-E87A-4CD7-BBED-C65D8719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177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190118-E88C-4BD4-97CF-A7E25D553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8636F-1E73-4FD3-A4AF-8CD739EF0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059D5-9D5B-4907-A61E-67D901D3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2916-3EF0-4D46-BD13-536DF217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37D5D-0A53-49BF-970E-E915EBD8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70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2E1553-8DE8-404E-94B3-E9B354D6D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FDE95C11-55CE-4393-B55F-0A4255326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0" name="图片 9" descr="图片包含 树叶, 恐龙, 植物, 蕨&#10;&#10;描述已自动生成">
            <a:extLst>
              <a:ext uri="{FF2B5EF4-FFF2-40B4-BE49-F238E27FC236}">
                <a16:creationId xmlns:a16="http://schemas.microsoft.com/office/drawing/2014/main" id="{00198D1E-7E93-40E6-9744-7E80D0008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5" r="83548" b="63167"/>
          <a:stretch/>
        </p:blipFill>
        <p:spPr>
          <a:xfrm>
            <a:off x="0" y="0"/>
            <a:ext cx="1324708" cy="1647791"/>
          </a:xfrm>
          <a:prstGeom prst="rect">
            <a:avLst/>
          </a:prstGeom>
        </p:spPr>
      </p:pic>
      <p:pic>
        <p:nvPicPr>
          <p:cNvPr id="11" name="图片 10" descr="图片包含 树叶, 恐龙, 植物, 蕨&#10;&#10;描述已自动生成">
            <a:extLst>
              <a:ext uri="{FF2B5EF4-FFF2-40B4-BE49-F238E27FC236}">
                <a16:creationId xmlns:a16="http://schemas.microsoft.com/office/drawing/2014/main" id="{F13B9A76-4836-4F0A-A5C1-C900AF1FD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5" t="445" r="-27" b="63167"/>
          <a:stretch/>
        </p:blipFill>
        <p:spPr>
          <a:xfrm>
            <a:off x="10117015" y="-1"/>
            <a:ext cx="2074985" cy="1647791"/>
          </a:xfrm>
          <a:prstGeom prst="rect">
            <a:avLst/>
          </a:prstGeom>
        </p:spPr>
      </p:pic>
      <p:pic>
        <p:nvPicPr>
          <p:cNvPr id="13" name="图片 12" descr="图片包含 运输&#10;&#10;描述已自动生成">
            <a:extLst>
              <a:ext uri="{FF2B5EF4-FFF2-40B4-BE49-F238E27FC236}">
                <a16:creationId xmlns:a16="http://schemas.microsoft.com/office/drawing/2014/main" id="{5CA0D330-B106-47EB-8993-4ED648EA0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8" t="42734" r="27116" b="21365"/>
          <a:stretch/>
        </p:blipFill>
        <p:spPr>
          <a:xfrm rot="941204">
            <a:off x="8112369" y="3776191"/>
            <a:ext cx="2907324" cy="2461846"/>
          </a:xfrm>
          <a:prstGeom prst="rect">
            <a:avLst/>
          </a:prstGeom>
        </p:spPr>
      </p:pic>
      <p:pic>
        <p:nvPicPr>
          <p:cNvPr id="9" name="图片 8" descr="图片包含 树叶, 恐龙, 植物, 蕨&#10;&#10;描述已自动生成">
            <a:extLst>
              <a:ext uri="{FF2B5EF4-FFF2-40B4-BE49-F238E27FC236}">
                <a16:creationId xmlns:a16="http://schemas.microsoft.com/office/drawing/2014/main" id="{A8D5AAF0-0934-4DA5-A527-9F5EBB4C9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64ABD3-ED3D-49E1-BC48-75FBE44EB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t="40189" r="48639" b="22220"/>
          <a:stretch/>
        </p:blipFill>
        <p:spPr>
          <a:xfrm rot="20424421">
            <a:off x="2247381" y="4654738"/>
            <a:ext cx="1266632" cy="14802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96B4B9-1A8E-429D-B55F-91820BAA7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r="48558" b="73469"/>
          <a:stretch/>
        </p:blipFill>
        <p:spPr>
          <a:xfrm>
            <a:off x="1324708" y="693066"/>
            <a:ext cx="2883877" cy="10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776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0ABDCA-083F-4D74-86D0-67C29FF5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52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E48D02-5E07-4949-8B52-A2748D734D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26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AD92D3-1C06-4B7B-983A-43A7EA38D3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21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FF0DD-B3AF-4025-8797-25DF55A621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95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9FD4F0-2002-4FFA-86E3-F3B36795F8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10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D29E3E-882E-417B-8C8C-F2824EACBA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24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B95AF8-7A3E-4628-B26D-F098888140C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15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D126BD-BFB6-4227-9ABF-4353A0E057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757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8859C-05CB-417B-AD33-3CED44B7E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15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28BB2B-AF74-4EF1-835A-A29E46D9A1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82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21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A177D8-FD2E-41A8-9C58-291A147A94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954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ADBBD1E4-6B3D-4F75-B9DB-EBD60E7CD6BE}"/>
              </a:ext>
            </a:extLst>
          </p:cNvPr>
          <p:cNvSpPr/>
          <p:nvPr userDrawn="1"/>
        </p:nvSpPr>
        <p:spPr>
          <a:xfrm flipH="1" flipV="1">
            <a:off x="556845" y="1380434"/>
            <a:ext cx="351692" cy="351692"/>
          </a:xfrm>
          <a:prstGeom prst="rtTriangle">
            <a:avLst/>
          </a:prstGeom>
          <a:solidFill>
            <a:srgbClr val="139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1414D4-87BE-4DC1-A560-22F0B0F5C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F49537A-A654-4323-8819-25C8512E4051}"/>
              </a:ext>
            </a:extLst>
          </p:cNvPr>
          <p:cNvSpPr/>
          <p:nvPr userDrawn="1"/>
        </p:nvSpPr>
        <p:spPr>
          <a:xfrm>
            <a:off x="826477" y="592015"/>
            <a:ext cx="10539046" cy="5673969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树叶, 恐龙, 植物, 蕨&#10;&#10;描述已自动生成">
            <a:extLst>
              <a:ext uri="{FF2B5EF4-FFF2-40B4-BE49-F238E27FC236}">
                <a16:creationId xmlns:a16="http://schemas.microsoft.com/office/drawing/2014/main" id="{ECC9F8A7-5B5F-49F6-A0A5-6A5114A6D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3" name="图片 12" descr="图片包含 树叶, 恐龙, 植物, 蕨&#10;&#10;描述已自动生成">
            <a:extLst>
              <a:ext uri="{FF2B5EF4-FFF2-40B4-BE49-F238E27FC236}">
                <a16:creationId xmlns:a16="http://schemas.microsoft.com/office/drawing/2014/main" id="{2E73970D-602B-47D4-826B-19DA250B8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8F08F4-6522-431E-899D-8D7457349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/>
        </p:blipFill>
        <p:spPr>
          <a:xfrm>
            <a:off x="10086258" y="0"/>
            <a:ext cx="2105742" cy="1940170"/>
          </a:xfrm>
          <a:prstGeom prst="rect">
            <a:avLst/>
          </a:prstGeom>
        </p:spPr>
      </p:pic>
      <p:sp>
        <p:nvSpPr>
          <p:cNvPr id="16" name="矩形: 圆顶角 15">
            <a:extLst>
              <a:ext uri="{FF2B5EF4-FFF2-40B4-BE49-F238E27FC236}">
                <a16:creationId xmlns:a16="http://schemas.microsoft.com/office/drawing/2014/main" id="{E5311802-C706-49DA-9E69-DDE7E97531DC}"/>
              </a:ext>
            </a:extLst>
          </p:cNvPr>
          <p:cNvSpPr/>
          <p:nvPr userDrawn="1"/>
        </p:nvSpPr>
        <p:spPr>
          <a:xfrm rot="5400000">
            <a:off x="1729314" y="-266497"/>
            <a:ext cx="474461" cy="28194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BD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7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6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D27962F-A0B2-42DF-B28D-2AFE5084D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3748C25-DDD8-45FA-9219-BF7EF46A5603}"/>
              </a:ext>
            </a:extLst>
          </p:cNvPr>
          <p:cNvSpPr/>
          <p:nvPr userDrawn="1"/>
        </p:nvSpPr>
        <p:spPr>
          <a:xfrm>
            <a:off x="826477" y="592015"/>
            <a:ext cx="10539046" cy="5673969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A2EA07B4-9FDE-4DF1-A3D8-ECEF63639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9" name="图片 8" descr="图片包含 树叶, 恐龙, 植物, 蕨&#10;&#10;描述已自动生成">
            <a:extLst>
              <a:ext uri="{FF2B5EF4-FFF2-40B4-BE49-F238E27FC236}">
                <a16:creationId xmlns:a16="http://schemas.microsoft.com/office/drawing/2014/main" id="{C66B36D3-8D2F-4891-9657-7A5F87C44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2D8F-EABC-41E1-95B1-4C39BF7AD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53616-83DB-48E5-8404-21B600C0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25499-2A0E-4972-9C6C-F591D90C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BF6AF-FAE9-4B54-9AEE-BAD9C9C5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4B44F-B82A-4F45-981B-A9ACC550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CFA1-75C7-4E10-A473-F60F415AB699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473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CDAB-031E-464B-9485-A3FA898D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FD32-E6AC-43BB-8F24-F85789EE4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12799-D5FE-4EB6-B90B-42605DA4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4E5E8-6A32-4B4C-AC98-2EBBE3B2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F198B-347D-4745-8920-B9C3C3D0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09DDE-F524-4451-B246-EEC4794B3C9B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416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F8C1-AE25-40F9-931D-BDB69AB0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13A7-E2CE-4D4C-9C29-83CD57115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9A97C-559F-4041-92B9-3CD6291C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03BBC-322F-40CE-BC05-FE32FA62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384EE-BDC9-4940-984A-E7A7BC4C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53872-9E47-4CCB-8BBD-186AC1858F9C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603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3CFA-4ED7-4D74-8872-CB259017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11AA7-9590-44DE-856C-8CAAEE7284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25AD-1AD2-4583-8818-B2603DB0E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623DB-6186-4595-9107-0BC83538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386C6-0C4D-4F95-9AFA-732C1C57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97A27-529E-4C08-AD6E-702DD9AC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A0C49-F02B-438D-B28A-20B7C951F768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4401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AD72D-E4D6-496D-B3CA-24249429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C9146-2392-4F82-98E8-7427EDDE9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2BDC9-AE86-4C4B-B781-18E5425FF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38F0B-A947-4622-9DBF-21AE551FE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E8AD-91E8-474C-A455-E8F99A442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297784-AA11-4066-A5BA-5FFBF2A2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B5F87-9B48-4C2F-A19E-7395FD0D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CDF135-12FB-4608-A2D5-0F792EA0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64202-775B-435C-B29F-5B28B862C14D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06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163C-E46F-46BD-AFAA-178759F1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DF437-F66A-4F1E-84D1-494DE607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D1046-424A-4D3E-A1C5-16AFA4DBE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D5B42-F77C-4267-B2AB-D38C9F82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A8CFD-C9A1-41CC-8CD4-F591471CE8AF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3229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AD713-65AF-43E8-9C59-F62D86FF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97EB1-8253-44A9-A2CE-C8CC9E9CD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F650B-CC68-46F2-AD60-60DF01A4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9AAE4-861E-457D-B962-E22723346DF2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6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5338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77C5-7DD9-4E26-A601-202AD9F1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AA58D-F9E3-4366-B838-463712E44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BD8A3-4DD1-4A24-8681-2E309F6FD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03531-915E-452C-BE07-FE3C4004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F3CE5-B728-402E-9F65-6630A504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1CC2E-79A7-458F-B257-FBB5E59B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D841A-B911-4E43-A6E6-474994109471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52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16AA-4BD4-49C1-AE8B-C0081A91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3A76FD-F82B-4A44-BC43-9ED194B45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4B80D-0842-4B9E-B7B1-2E2799FE1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48C06-81C5-4063-A2C1-C15EE37FA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A7099-1913-4D78-950F-4629F51A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0C9E9-938C-4C02-9339-942FA2FA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39091-F2F3-456C-922A-3BD4972A2A3F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81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68CB-AAA3-4A3E-AAD2-935FCDC6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80359-E2A2-4684-8D91-742B5D469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CB822-2A32-4B29-B125-1D05D80E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F7788-61A6-4470-AE9D-41BCA7DE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2F1F-4C82-4579-BEF1-801216BF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17B9-7BC3-4C90-B41A-18B095A9824E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283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6F55A-9D15-4997-8521-5E5EEC5D5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B8429-90AA-45C5-A6DF-FF058FF74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7E279-30DD-42EE-AF6A-1253EC24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67D45-C191-4D35-B1BE-518A59840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833DD-4662-4986-854C-77E1E5FC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B0BFDC-190A-4872-B160-18B5A582463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430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2D8F-EABC-41E1-95B1-4C39BF7AD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53616-83DB-48E5-8404-21B600C0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25499-2A0E-4972-9C6C-F591D90C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BF6AF-FAE9-4B54-9AEE-BAD9C9C5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4B44F-B82A-4F45-981B-A9ACC550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CFA1-75C7-4E10-A473-F60F415AB699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734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CDAB-031E-464B-9485-A3FA898D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FD32-E6AC-43BB-8F24-F85789EE4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12799-D5FE-4EB6-B90B-42605DA4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4E5E8-6A32-4B4C-AC98-2EBBE3B2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F198B-347D-4745-8920-B9C3C3D0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09DDE-F524-4451-B246-EEC4794B3C9B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094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F8C1-AE25-40F9-931D-BDB69AB0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13A7-E2CE-4D4C-9C29-83CD57115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9A97C-559F-4041-92B9-3CD6291C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03BBC-322F-40CE-BC05-FE32FA62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384EE-BDC9-4940-984A-E7A7BC4C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53872-9E47-4CCB-8BBD-186AC1858F9C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306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3CFA-4ED7-4D74-8872-CB259017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11AA7-9590-44DE-856C-8CAAEE7284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25AD-1AD2-4583-8818-B2603DB0E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623DB-6186-4595-9107-0BC83538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386C6-0C4D-4F95-9AFA-732C1C57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97A27-529E-4C08-AD6E-702DD9AC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A0C49-F02B-438D-B28A-20B7C951F768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45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AD72D-E4D6-496D-B3CA-24249429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C9146-2392-4F82-98E8-7427EDDE9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2BDC9-AE86-4C4B-B781-18E5425FF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38F0B-A947-4622-9DBF-21AE551FE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E8AD-91E8-474C-A455-E8F99A442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297784-AA11-4066-A5BA-5FFBF2A2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B5F87-9B48-4C2F-A19E-7395FD0D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CDF135-12FB-4608-A2D5-0F792EA0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64202-775B-435C-B29F-5B28B862C14D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2746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163C-E46F-46BD-AFAA-178759F1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DF437-F66A-4F1E-84D1-494DE607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D1046-424A-4D3E-A1C5-16AFA4DBE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D5B42-F77C-4267-B2AB-D38C9F82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A8CFD-C9A1-41CC-8CD4-F591471CE8AF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75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678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AD713-65AF-43E8-9C59-F62D86FF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97EB1-8253-44A9-A2CE-C8CC9E9CD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F650B-CC68-46F2-AD60-60DF01A4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9AAE4-861E-457D-B962-E22723346DF2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84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77C5-7DD9-4E26-A601-202AD9F1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AA58D-F9E3-4366-B838-463712E44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BD8A3-4DD1-4A24-8681-2E309F6FD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03531-915E-452C-BE07-FE3C4004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F3CE5-B728-402E-9F65-6630A504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1CC2E-79A7-458F-B257-FBB5E59B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D841A-B911-4E43-A6E6-474994109471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0852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16AA-4BD4-49C1-AE8B-C0081A91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3A76FD-F82B-4A44-BC43-9ED194B45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4B80D-0842-4B9E-B7B1-2E2799FE1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48C06-81C5-4063-A2C1-C15EE37FA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A7099-1913-4D78-950F-4629F51A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0C9E9-938C-4C02-9339-942FA2FA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39091-F2F3-456C-922A-3BD4972A2A3F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1564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68CB-AAA3-4A3E-AAD2-935FCDC6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80359-E2A2-4684-8D91-742B5D469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CB822-2A32-4B29-B125-1D05D80E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F7788-61A6-4470-AE9D-41BCA7DE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2F1F-4C82-4579-BEF1-801216BF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17B9-7BC3-4C90-B41A-18B095A9824E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908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6F55A-9D15-4997-8521-5E5EEC5D5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B8429-90AA-45C5-A6DF-FF058FF74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7E279-30DD-42EE-AF6A-1253EC24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67D45-C191-4D35-B1BE-518A59840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833DD-4662-4986-854C-77E1E5FC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B0BFDC-190A-4872-B160-18B5A582463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889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CC9B6-3BD0-4B6A-B170-1CC3D73C010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824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A20306-F6DA-4F33-88C5-47F7AEC70F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354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8D2F7D-E31D-409A-A018-01C6020B23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09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EF23BC-C37B-4485-99E3-0A38B3B3A89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356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DCDB65-CFF9-4792-8438-C891899F4B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904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D3B20B-1854-4E77-BECE-DC98B7AC3C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345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7BC193-190D-4998-B1E4-1D113127F8C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643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3FF859-F413-4FC5-951C-4FF25CCD8FE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284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B72A86-1D2A-4CCA-9E7F-B05F3C3F3D8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751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D9006C-B8F9-4DD2-AEE9-99867BF66D2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67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A9464-ADDF-4BE0-A9CB-B0204B85D20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059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D27962F-A0B2-42DF-B28D-2AFE5084D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3748C25-DDD8-45FA-9219-BF7EF46A5603}"/>
              </a:ext>
            </a:extLst>
          </p:cNvPr>
          <p:cNvSpPr/>
          <p:nvPr userDrawn="1"/>
        </p:nvSpPr>
        <p:spPr>
          <a:xfrm>
            <a:off x="826477" y="592015"/>
            <a:ext cx="10539046" cy="5673969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A2EA07B4-9FDE-4DF1-A3D8-ECEF63639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9" name="图片 8" descr="图片包含 树叶, 恐龙, 植物, 蕨&#10;&#10;描述已自动生成">
            <a:extLst>
              <a:ext uri="{FF2B5EF4-FFF2-40B4-BE49-F238E27FC236}">
                <a16:creationId xmlns:a16="http://schemas.microsoft.com/office/drawing/2014/main" id="{C66B36D3-8D2F-4891-9657-7A5F87C44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644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566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9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Relationship Id="rId30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687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997885-A520-413A-BB02-700A437E5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302C20-A0F0-4243-9CD1-0DD01BE20BF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9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9E0CD-CD8D-4F2B-8CC0-78B1170D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7D5D-294F-4917-A91F-704CEE677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0DC-DE45-4E59-88A9-6F2A34084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2CFE7-CAFA-433E-A3F2-A8F61C2D7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81A94-2838-45B6-87E1-9FA1B7F66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5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0E090-B03C-438D-BA87-338297CC0D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4979C-5320-4CD1-924A-8169BDC7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0E480-C428-4EAE-A390-29DDB705B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88A00-8B61-45F6-BEB0-044FE138DE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97E55-2EE2-415C-B888-725B91A6F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73AB-5A91-41DA-BD42-B9D605AF6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ACB71-6FB8-4195-9816-74D2D94F58F3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12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4979C-5320-4CD1-924A-8169BDC7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0E480-C428-4EAE-A390-29DDB705B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88A00-8B61-45F6-BEB0-044FE138DE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97E55-2EE2-415C-B888-725B91A6F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73AB-5A91-41DA-BD42-B9D605AF6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ACB71-6FB8-4195-9816-74D2D94F58F3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85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200D9-235F-4B14-A4B7-FECCDDC029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3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E9786-835B-4DEA-A5D4-FCD14D333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7BF87-061E-4F6A-8C61-46E30E39E5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4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8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8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0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0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77B01E8F-49CF-4230-8211-3798437F82E9}"/>
              </a:ext>
            </a:extLst>
          </p:cNvPr>
          <p:cNvGrpSpPr/>
          <p:nvPr/>
        </p:nvGrpSpPr>
        <p:grpSpPr>
          <a:xfrm>
            <a:off x="3577006" y="606442"/>
            <a:ext cx="8221160" cy="4591299"/>
            <a:chOff x="3905252" y="606442"/>
            <a:chExt cx="8221160" cy="4591299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B580ABF-B98A-401D-8FF9-87E04FA19E98}"/>
                </a:ext>
              </a:extLst>
            </p:cNvPr>
            <p:cNvGrpSpPr/>
            <p:nvPr/>
          </p:nvGrpSpPr>
          <p:grpSpPr>
            <a:xfrm>
              <a:off x="4589799" y="606442"/>
              <a:ext cx="7536613" cy="4591299"/>
              <a:chOff x="4003645" y="489211"/>
              <a:chExt cx="7536613" cy="4591299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FDFF6C9-BF70-46E5-B5FA-950E76D7D957}"/>
                  </a:ext>
                </a:extLst>
              </p:cNvPr>
              <p:cNvSpPr txBox="1"/>
              <p:nvPr/>
            </p:nvSpPr>
            <p:spPr>
              <a:xfrm rot="20938116">
                <a:off x="5106807" y="489211"/>
                <a:ext cx="3724096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1" i="0" u="none" strike="noStrike" kern="1200" cap="none" spc="0" normalizeH="0" baseline="0" noProof="0" dirty="0" err="1">
                    <a:ln w="25400">
                      <a:solidFill>
                        <a:prstClr val="black"/>
                      </a:solidFill>
                    </a:ln>
                    <a:solidFill>
                      <a:srgbClr val="FFC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字魂70号-灵悦黑体" panose="00000500000000000000" pitchFamily="2" charset="-122"/>
                    <a:ea typeface="字魂70号-灵悦黑体" panose="00000500000000000000" pitchFamily="2" charset="-122"/>
                    <a:cs typeface="+mn-cs"/>
                  </a:rPr>
                  <a:t>Vui</a:t>
                </a:r>
                <a:r>
                  <a:rPr kumimoji="0" lang="en-US" altLang="zh-CN" sz="11500" b="1" i="0" u="none" strike="noStrike" kern="1200" cap="none" spc="0" normalizeH="0" baseline="0" noProof="0" dirty="0">
                    <a:ln w="25400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字魂70号-灵悦黑体" panose="00000500000000000000" pitchFamily="2" charset="-122"/>
                    <a:ea typeface="字魂70号-灵悦黑体" panose="00000500000000000000" pitchFamily="2" charset="-122"/>
                    <a:cs typeface="+mn-cs"/>
                  </a:rPr>
                  <a:t> </a:t>
                </a:r>
                <a:endParaRPr kumimoji="0" lang="zh-CN" altLang="en-US" sz="11500" b="1" i="0" u="none" strike="noStrike" kern="1200" cap="none" spc="0" normalizeH="0" baseline="0" noProof="0" dirty="0">
                  <a:ln w="25400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DD12AF6-EDAB-4C48-89BC-3128F612BEF1}"/>
                  </a:ext>
                </a:extLst>
              </p:cNvPr>
              <p:cNvGrpSpPr/>
              <p:nvPr/>
            </p:nvGrpSpPr>
            <p:grpSpPr>
              <a:xfrm>
                <a:off x="4003645" y="1850131"/>
                <a:ext cx="7536613" cy="3230379"/>
                <a:chOff x="4284999" y="1814962"/>
                <a:chExt cx="7536613" cy="3230379"/>
              </a:xfrm>
            </p:grpSpPr>
            <p:sp>
              <p:nvSpPr>
                <p:cNvPr id="20" name="矩形: 圆角 19">
                  <a:extLst>
                    <a:ext uri="{FF2B5EF4-FFF2-40B4-BE49-F238E27FC236}">
                      <a16:creationId xmlns:a16="http://schemas.microsoft.com/office/drawing/2014/main" id="{DB821291-6C1E-4441-9A66-5A9F38A3E376}"/>
                    </a:ext>
                  </a:extLst>
                </p:cNvPr>
                <p:cNvSpPr/>
                <p:nvPr/>
              </p:nvSpPr>
              <p:spPr>
                <a:xfrm>
                  <a:off x="4284999" y="3398201"/>
                  <a:ext cx="6326566" cy="54512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E2FDE34E-B174-4A69-BA6C-B2F89B0DA817}"/>
                    </a:ext>
                  </a:extLst>
                </p:cNvPr>
                <p:cNvGrpSpPr/>
                <p:nvPr/>
              </p:nvGrpSpPr>
              <p:grpSpPr>
                <a:xfrm>
                  <a:off x="4341910" y="1814962"/>
                  <a:ext cx="7479702" cy="2312021"/>
                  <a:chOff x="3661971" y="1418627"/>
                  <a:chExt cx="9050529" cy="2797575"/>
                </a:xfrm>
              </p:grpSpPr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B82DB250-D00A-453D-990D-1644FFCFDD0F}"/>
                      </a:ext>
                    </a:extLst>
                  </p:cNvPr>
                  <p:cNvSpPr txBox="1"/>
                  <p:nvPr/>
                </p:nvSpPr>
                <p:spPr>
                  <a:xfrm>
                    <a:off x="3661971" y="1418627"/>
                    <a:ext cx="4945469" cy="26813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3800" b="1" i="0" u="none" strike="noStrike" kern="1200" cap="none" spc="0" normalizeH="0" baseline="0" noProof="0" dirty="0" err="1">
                        <a:ln w="50800">
                          <a:solidFill>
                            <a:prstClr val="black"/>
                          </a:solidFill>
                        </a:ln>
                        <a:solidFill>
                          <a:srgbClr val="7030A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Học</a:t>
                    </a:r>
                    <a:r>
                      <a:rPr kumimoji="0" lang="en-US" altLang="zh-CN" sz="13800" b="1" i="0" u="none" strike="noStrike" kern="1200" cap="none" spc="0" normalizeH="0" baseline="0" noProof="0" dirty="0">
                        <a:ln w="50800">
                          <a:solidFill>
                            <a:prstClr val="black"/>
                          </a:solidFill>
                        </a:ln>
                        <a:solidFill>
                          <a:srgbClr val="7030A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  </a:t>
                    </a:r>
                    <a:endParaRPr kumimoji="0" lang="zh-CN" altLang="en-US" sz="13800" b="1" i="0" u="none" strike="noStrike" kern="1200" cap="none" spc="0" normalizeH="0" baseline="0" noProof="0" dirty="0">
                      <a:ln w="50800">
                        <a:solidFill>
                          <a:prstClr val="black"/>
                        </a:solidFill>
                      </a:ln>
                      <a:solidFill>
                        <a:srgbClr val="7030A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35AF087B-530F-4C5D-9E42-E9515A4175C6}"/>
                      </a:ext>
                    </a:extLst>
                  </p:cNvPr>
                  <p:cNvSpPr txBox="1"/>
                  <p:nvPr/>
                </p:nvSpPr>
                <p:spPr>
                  <a:xfrm>
                    <a:off x="8020091" y="2614824"/>
                    <a:ext cx="4692409" cy="16013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8000" b="1" i="0" u="none" strike="noStrike" kern="1200" cap="none" spc="0" normalizeH="0" baseline="0" noProof="0" dirty="0">
                        <a:ln w="50800">
                          <a:solidFill>
                            <a:prstClr val="black"/>
                          </a:solidFill>
                        </a:ln>
                        <a:solidFill>
                          <a:srgbClr val="B0151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online</a:t>
                    </a:r>
                    <a:endParaRPr kumimoji="0" lang="zh-CN" altLang="en-US" sz="8000" b="1" i="0" u="none" strike="noStrike" kern="1200" cap="none" spc="0" normalizeH="0" baseline="0" noProof="0" dirty="0">
                      <a:ln w="50800">
                        <a:solidFill>
                          <a:prstClr val="black"/>
                        </a:solidFill>
                      </a:ln>
                      <a:solidFill>
                        <a:srgbClr val="B01513">
                          <a:lumMod val="40000"/>
                          <a:lumOff val="60000"/>
                        </a:srgb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0D7B854-D5E0-40FE-887F-D0E304A9B0F0}"/>
                    </a:ext>
                  </a:extLst>
                </p:cNvPr>
                <p:cNvSpPr txBox="1"/>
                <p:nvPr/>
              </p:nvSpPr>
              <p:spPr>
                <a:xfrm>
                  <a:off x="5892628" y="3908892"/>
                  <a:ext cx="462819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32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  <a:prstDash val="solid"/>
                      </a:ln>
                      <a:solidFill>
                        <a:prstClr val="white"/>
                      </a:solidFill>
                      <a:effectLst>
                        <a:outerShdw blurRad="12700" dist="38100" dir="2700000" algn="tl" rotWithShape="0">
                          <a:prstClr val="black">
                            <a:lumMod val="5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rPr>
                    <a:t>GV: DƯƠNG THỊ HOA </a:t>
                  </a:r>
                  <a:endParaRPr kumimoji="0" lang="zh-CN" altLang="en-US" sz="3200" b="1" i="0" u="none" strike="noStrike" kern="1200" cap="none" spc="0" normalizeH="0" baseline="0" noProof="0" dirty="0">
                    <a:ln w="9525">
                      <a:solidFill>
                        <a:prstClr val="black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prstClr val="black">
                          <a:lumMod val="50000"/>
                        </a:prstClr>
                      </a:outerShdw>
                    </a:effectLst>
                    <a:uLnTx/>
                    <a:uFillTx/>
                    <a:latin typeface="字魂70号-灵悦黑体" panose="00000500000000000000" pitchFamily="2" charset="-122"/>
                    <a:ea typeface="字魂70号-灵悦黑体" panose="00000500000000000000" pitchFamily="2" charset="-122"/>
                    <a:cs typeface="+mn-cs"/>
                  </a:endParaRPr>
                </a:p>
              </p:txBody>
            </p:sp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FF78D138-CA17-4EE1-9F1A-2DE3B99AE784}"/>
                    </a:ext>
                  </a:extLst>
                </p:cNvPr>
                <p:cNvGrpSpPr/>
                <p:nvPr/>
              </p:nvGrpSpPr>
              <p:grpSpPr>
                <a:xfrm>
                  <a:off x="7407706" y="4581296"/>
                  <a:ext cx="1334332" cy="464045"/>
                  <a:chOff x="5850299" y="4819361"/>
                  <a:chExt cx="1504486" cy="523220"/>
                </a:xfrm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椭圆 23">
                    <a:extLst>
                      <a:ext uri="{FF2B5EF4-FFF2-40B4-BE49-F238E27FC236}">
                        <a16:creationId xmlns:a16="http://schemas.microsoft.com/office/drawing/2014/main" id="{D64C1984-D277-4BC5-B9EC-2589EF980F06}"/>
                      </a:ext>
                    </a:extLst>
                  </p:cNvPr>
                  <p:cNvSpPr/>
                  <p:nvPr/>
                </p:nvSpPr>
                <p:spPr>
                  <a:xfrm>
                    <a:off x="5850299" y="4819361"/>
                    <a:ext cx="523220" cy="52322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>
                        <a:ln w="9525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12700" dist="38100" dir="2700000" algn="tl" rotWithShape="0">
                            <a:srgbClr val="54849A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4</a:t>
                    </a:r>
                    <a:endParaRPr kumimoji="0" lang="zh-CN" altLang="en-US" sz="40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blurRad="12700" dist="38100" dir="2700000" algn="tl" rotWithShape="0">
                          <a:srgbClr val="54849A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25" name="椭圆 24">
                    <a:extLst>
                      <a:ext uri="{FF2B5EF4-FFF2-40B4-BE49-F238E27FC236}">
                        <a16:creationId xmlns:a16="http://schemas.microsoft.com/office/drawing/2014/main" id="{DDD5A429-F4F9-4DA2-AEDE-5CE46F3F42F6}"/>
                      </a:ext>
                    </a:extLst>
                  </p:cNvPr>
                  <p:cNvSpPr/>
                  <p:nvPr/>
                </p:nvSpPr>
                <p:spPr>
                  <a:xfrm>
                    <a:off x="6340932" y="4819361"/>
                    <a:ext cx="523220" cy="52322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>
                        <a:ln w="9525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12700" dist="38100" dir="2700000" algn="tl" rotWithShape="0">
                            <a:prstClr val="black">
                              <a:lumMod val="5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A</a:t>
                    </a:r>
                    <a:endParaRPr kumimoji="0" lang="zh-CN" altLang="en-US" sz="40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blurRad="12700" dist="38100" dir="2700000" algn="tl" rotWithShape="0">
                          <a:prstClr val="black">
                            <a:lumMod val="5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26" name="椭圆 25">
                    <a:extLst>
                      <a:ext uri="{FF2B5EF4-FFF2-40B4-BE49-F238E27FC236}">
                        <a16:creationId xmlns:a16="http://schemas.microsoft.com/office/drawing/2014/main" id="{D57F399F-CAA3-4EC6-9B32-7BB273AE7F18}"/>
                      </a:ext>
                    </a:extLst>
                  </p:cNvPr>
                  <p:cNvSpPr/>
                  <p:nvPr/>
                </p:nvSpPr>
                <p:spPr>
                  <a:xfrm>
                    <a:off x="6831565" y="4819361"/>
                    <a:ext cx="523220" cy="52322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>
                        <a:ln w="9525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12700" dist="38100" dir="2700000" algn="tl" rotWithShape="0">
                            <a:prstClr val="black">
                              <a:lumMod val="50000"/>
                            </a:prstClr>
                          </a:outerShdw>
                        </a:effectLst>
                        <a:uLnTx/>
                        <a:uFillTx/>
                        <a:latin typeface="字魂70号-灵悦黑体" panose="00000500000000000000" pitchFamily="2" charset="-122"/>
                        <a:ea typeface="字魂70号-灵悦黑体" panose="00000500000000000000" pitchFamily="2" charset="-122"/>
                        <a:cs typeface="+mn-cs"/>
                      </a:rPr>
                      <a:t>5</a:t>
                    </a:r>
                    <a:endParaRPr kumimoji="0" lang="zh-CN" altLang="en-US" sz="40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blurRad="12700" dist="38100" dir="2700000" algn="tl" rotWithShape="0">
                          <a:prstClr val="black">
                            <a:lumMod val="50000"/>
                          </a:prstClr>
                        </a:outerShdw>
                      </a:effectLst>
                      <a:uLnTx/>
                      <a:uFillTx/>
                      <a:latin typeface="字魂70号-灵悦黑体" panose="00000500000000000000" pitchFamily="2" charset="-122"/>
                      <a:ea typeface="字魂70号-灵悦黑体" panose="00000500000000000000" pitchFamily="2" charset="-122"/>
                      <a:cs typeface="+mn-cs"/>
                    </a:endParaRPr>
                  </a:p>
                </p:txBody>
              </p:sp>
            </p:grpSp>
          </p:grpSp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988F223B-B647-4C9C-99AE-61E910510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54" t="11963" r="28365" b="50000"/>
              <a:stretch/>
            </p:blipFill>
            <p:spPr>
              <a:xfrm>
                <a:off x="8292213" y="595207"/>
                <a:ext cx="1917198" cy="1784839"/>
              </a:xfrm>
              <a:prstGeom prst="rect">
                <a:avLst/>
              </a:prstGeom>
            </p:spPr>
          </p:pic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EA651B-C26B-429E-8B24-3D0B801E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27" t="36751" r="13654" b="21877"/>
            <a:stretch/>
          </p:blipFill>
          <p:spPr>
            <a:xfrm rot="19186949">
              <a:off x="3905252" y="914906"/>
              <a:ext cx="1727023" cy="2361239"/>
            </a:xfrm>
            <a:prstGeom prst="rect">
              <a:avLst/>
            </a:prstGeom>
          </p:spPr>
        </p:pic>
      </p:grpSp>
      <p:pic>
        <p:nvPicPr>
          <p:cNvPr id="38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810938B-4387-4A0C-8FA5-8567185EA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3200" y="7134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87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228600"/>
            <a:ext cx="108966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-148045" y="5551714"/>
            <a:ext cx="11887200" cy="770709"/>
            <a:chOff x="-148045" y="5551714"/>
            <a:chExt cx="11887200" cy="770709"/>
          </a:xfrm>
        </p:grpSpPr>
        <p:sp>
          <p:nvSpPr>
            <p:cNvPr id="2" name="Rounded Rectangle 1"/>
            <p:cNvSpPr/>
            <p:nvPr/>
          </p:nvSpPr>
          <p:spPr>
            <a:xfrm>
              <a:off x="1621971" y="5551714"/>
              <a:ext cx="8948057" cy="77070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5" name="Text Box 3"/>
            <p:cNvSpPr txBox="1">
              <a:spLocks noChangeArrowheads="1"/>
            </p:cNvSpPr>
            <p:nvPr/>
          </p:nvSpPr>
          <p:spPr bwMode="auto">
            <a:xfrm>
              <a:off x="-148045" y="5551714"/>
              <a:ext cx="11887200" cy="7080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Một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cụ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già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hiện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ra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hứa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sẽ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vớt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giúp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4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4766" y="5852160"/>
            <a:ext cx="10870474" cy="74231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ext Box 7"/>
          <p:cNvSpPr txBox="1">
            <a:spLocks noChangeArrowheads="1"/>
          </p:cNvSpPr>
          <p:nvPr/>
        </p:nvSpPr>
        <p:spPr bwMode="auto">
          <a:xfrm>
            <a:off x="2013903" y="6137275"/>
            <a:ext cx="75491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574766" y="5886589"/>
            <a:ext cx="11887200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Lần thứ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, cụ vớt lên một lưỡi rìu bằng vàng.</a:t>
            </a:r>
          </a:p>
        </p:txBody>
      </p:sp>
      <p:pic>
        <p:nvPicPr>
          <p:cNvPr id="9220" name="Picture 6" descr="scan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" y="304802"/>
            <a:ext cx="1099566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24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4666" y="5694184"/>
            <a:ext cx="11039815" cy="9678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5" descr="scan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624" y="228602"/>
            <a:ext cx="113919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785949" y="5854955"/>
            <a:ext cx="10848532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Lần thứ hai, cụ vớt lên một lưỡi rìu bằng bạc.</a:t>
            </a:r>
          </a:p>
        </p:txBody>
      </p:sp>
    </p:spTree>
    <p:extLst>
      <p:ext uri="{BB962C8B-B14F-4D97-AF65-F5344CB8AC3E}">
        <p14:creationId xmlns:p14="http://schemas.microsoft.com/office/powerpoint/2010/main" val="8371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4486" y="5643275"/>
            <a:ext cx="11039815" cy="9678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6" descr="scan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593" y="152402"/>
            <a:ext cx="10867708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676593" y="5643275"/>
            <a:ext cx="11391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prstClr val="black"/>
                </a:solidFill>
                <a:latin typeface="Arial" charset="0"/>
                <a:cs typeface="Arial" charset="0"/>
              </a:rPr>
              <a:t>Lần thứ ba, cụ vớt lên một lưỡi rìu bằng sắt.</a:t>
            </a:r>
          </a:p>
        </p:txBody>
      </p:sp>
    </p:spTree>
    <p:extLst>
      <p:ext uri="{BB962C8B-B14F-4D97-AF65-F5344CB8AC3E}">
        <p14:creationId xmlns:p14="http://schemas.microsoft.com/office/powerpoint/2010/main" val="6828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9110" y="5432926"/>
            <a:ext cx="11193780" cy="12684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sca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110" y="228600"/>
            <a:ext cx="1119378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42258" y="5377907"/>
            <a:ext cx="11050632" cy="13234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Cụ già khen chàng trai thật thà và tặng chàng cả ba lưỡi rìu.</a:t>
            </a:r>
          </a:p>
        </p:txBody>
      </p:sp>
    </p:spTree>
    <p:extLst>
      <p:ext uri="{BB962C8B-B14F-4D97-AF65-F5344CB8AC3E}">
        <p14:creationId xmlns:p14="http://schemas.microsoft.com/office/powerpoint/2010/main" val="33755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5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19200" y="692333"/>
            <a:ext cx="9061269" cy="7078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endParaRPr lang="vi-VN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19200" y="692332"/>
            <a:ext cx="108145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19052" y="1861457"/>
            <a:ext cx="9654223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vi-VN" sz="4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uyện khuyên chúng ta hãy trung thực,</a:t>
            </a:r>
            <a:r>
              <a:rPr lang="en-US" sz="4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thật thà trong cuộc sống sẽ được hưởng hạnh phúc.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6270171" y="4297680"/>
            <a:ext cx="3239589" cy="927463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</a:rPr>
              <a:t>Ý NGHĨA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18920" y="89774"/>
            <a:ext cx="11211526" cy="12744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endParaRPr lang="vi-VN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8920" y="65281"/>
            <a:ext cx="112115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chuyện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5726" y="1652451"/>
            <a:ext cx="11094720" cy="3847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4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34934" y="1534834"/>
            <a:ext cx="11506200" cy="39703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3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ý: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a.</a:t>
            </a:r>
            <a:r>
              <a:rPr lang="en-US" sz="3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 dung đầy đủ diễn biến  trong mỗi đoạn: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 nhân vật đang làm gì?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6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Miêu</a:t>
            </a:r>
            <a:r>
              <a:rPr lang="en-US" sz="3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3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Lưỡi rìu vàng, rìu bạc, rìu sắt.</a:t>
            </a:r>
          </a:p>
        </p:txBody>
      </p:sp>
    </p:spTree>
    <p:extLst>
      <p:ext uri="{BB962C8B-B14F-4D97-AF65-F5344CB8AC3E}">
        <p14:creationId xmlns:p14="http://schemas.microsoft.com/office/powerpoint/2010/main" val="33578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" y="194219"/>
            <a:ext cx="108966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520338" y="5136776"/>
            <a:ext cx="10924902" cy="1472762"/>
            <a:chOff x="520338" y="5211812"/>
            <a:chExt cx="10765971" cy="1397726"/>
          </a:xfrm>
        </p:grpSpPr>
        <p:sp>
          <p:nvSpPr>
            <p:cNvPr id="2" name="Rounded Rectangle 1"/>
            <p:cNvSpPr/>
            <p:nvPr/>
          </p:nvSpPr>
          <p:spPr>
            <a:xfrm>
              <a:off x="520338" y="5211812"/>
              <a:ext cx="10765971" cy="139772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171" name="Text Box 3"/>
            <p:cNvSpPr txBox="1">
              <a:spLocks noChangeArrowheads="1"/>
            </p:cNvSpPr>
            <p:nvPr/>
          </p:nvSpPr>
          <p:spPr bwMode="auto">
            <a:xfrm>
              <a:off x="660218" y="5246642"/>
              <a:ext cx="10486209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</a:rPr>
                <a:t>Một chàng tiều phu đang đốn củi thì lưỡi rìu bị văng xuống sông.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684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840" y="669554"/>
            <a:ext cx="11721995" cy="531793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66067" y="1078952"/>
            <a:ext cx="1079754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Ngày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x</a:t>
            </a:r>
            <a:r>
              <a:rPr lang="vi-VN" sz="4000" dirty="0">
                <a:solidFill>
                  <a:prstClr val="black"/>
                </a:solidFill>
                <a:latin typeface="Arial" charset="0"/>
                <a:cs typeface="Arial" charset="0"/>
              </a:rPr>
              <a:t>ư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a ở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làng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nọ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tiều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nghèo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chuyên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rừng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charset="0"/>
                <a:cs typeface="Arial" charset="0"/>
              </a:rPr>
              <a:t>đốn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củi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bán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lấy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tiền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mua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gạo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Một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hôm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khi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đang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đốn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củi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b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ỗng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lưỡi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tụt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khỏi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cán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văng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xuống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sông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 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ngồi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bên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bờ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khóc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Hình Bầu dục 3"/>
          <p:cNvSpPr/>
          <p:nvPr/>
        </p:nvSpPr>
        <p:spPr>
          <a:xfrm>
            <a:off x="5281361" y="0"/>
            <a:ext cx="1148253" cy="8318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718486" y="4202884"/>
            <a:ext cx="1111185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gia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chỉ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lưỡi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. Nay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mất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sống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18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59912" y="496651"/>
            <a:ext cx="8342550" cy="5144494"/>
            <a:chOff x="2559912" y="496651"/>
            <a:chExt cx="8342550" cy="5144494"/>
          </a:xfrm>
        </p:grpSpPr>
        <p:grpSp>
          <p:nvGrpSpPr>
            <p:cNvPr id="6" name="Group 5"/>
            <p:cNvGrpSpPr/>
            <p:nvPr/>
          </p:nvGrpSpPr>
          <p:grpSpPr>
            <a:xfrm>
              <a:off x="2559912" y="496651"/>
              <a:ext cx="8342550" cy="5144494"/>
              <a:chOff x="5753686" y="3080825"/>
              <a:chExt cx="7684017" cy="2630862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6288258" y="3235571"/>
                <a:ext cx="7149445" cy="247611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Tập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văn</a:t>
                </a:r>
                <a:endParaRPr kumimoji="0" lang="en-US" sz="3600" b="0" i="0" u="none" strike="noStrike" kern="1200" cap="none" spc="0" normalizeH="0" baseline="0" noProof="0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Luyện</a:t>
                </a:r>
                <a:r>
                  <a:rPr kumimoji="0" lang="en-US" sz="3600" b="0" i="0" u="none" strike="noStrike" kern="1200" cap="none" spc="0" normalizeH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từ</a:t>
                </a:r>
                <a:r>
                  <a:rPr kumimoji="0" lang="en-US" sz="3600" b="0" i="0" u="none" strike="noStrike" kern="1200" cap="none" spc="0" normalizeH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endParaRPr kumimoji="0" lang="en-US" sz="3600" b="0" i="0" u="none" strike="noStrike" kern="1200" cap="none" spc="0" normalizeH="0" baseline="0" noProof="0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</a:t>
                </a: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lao</a:t>
                </a:r>
                <a:endParaRPr kumimoji="0" lang="en-US" sz="3600" b="0" i="0" u="none" strike="noStrike" kern="1200" cap="none" spc="0" normalizeH="0" baseline="0" noProof="0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lang="en-US" sz="360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Đạo</a:t>
                </a:r>
                <a:r>
                  <a:rPr lang="en-US" sz="360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đức</a:t>
                </a:r>
                <a:endParaRPr kumimoji="0" lang="en-US" sz="36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lang="en-US" sz="360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Kĩ</a:t>
                </a:r>
                <a:r>
                  <a:rPr lang="en-US" sz="360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thuật</a:t>
                </a:r>
                <a:endParaRPr kumimoji="0" lang="en-US" sz="3600" b="0" i="0" u="none" strike="noStrike" kern="1200" cap="none" spc="0" normalizeH="0" baseline="0" noProof="0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endParaRPr kumimoji="0" lang="en-US" sz="36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753686" y="3080825"/>
                <a:ext cx="5486808" cy="299050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50" normalizeH="0" baseline="0" noProof="0" dirty="0" smtClean="0">
                    <a:ln w="9525" cmpd="sng">
                      <a:solidFill>
                        <a:srgbClr val="B01513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rgbClr val="B01513">
                          <a:alpha val="40000"/>
                        </a:srgbClr>
                      </a:glo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BUỔI HỌC HÔM NAY GỒM </a:t>
                </a:r>
                <a:endParaRPr kumimoji="0" lang="en-US" sz="3200" b="1" i="0" u="none" strike="noStrike" kern="1200" cap="none" spc="50" normalizeH="0" baseline="0" noProof="0" dirty="0">
                  <a:ln w="9525" cmpd="sng">
                    <a:solidFill>
                      <a:srgbClr val="B01513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B0151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5-Point Star 1"/>
            <p:cNvSpPr/>
            <p:nvPr/>
          </p:nvSpPr>
          <p:spPr>
            <a:xfrm>
              <a:off x="3305908" y="1435309"/>
              <a:ext cx="365760" cy="295422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3305908" y="2293172"/>
              <a:ext cx="365760" cy="295422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3305908" y="3622997"/>
              <a:ext cx="365760" cy="295422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3305908" y="4254961"/>
              <a:ext cx="365760" cy="295422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" name="Smiley Face 2"/>
            <p:cNvSpPr/>
            <p:nvPr/>
          </p:nvSpPr>
          <p:spPr>
            <a:xfrm>
              <a:off x="5329203" y="2474817"/>
              <a:ext cx="784214" cy="647206"/>
            </a:xfrm>
            <a:prstGeom prst="smileyFac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261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4" descr="sca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73" y="457200"/>
            <a:ext cx="1098946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89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840" y="669554"/>
            <a:ext cx="11721995" cy="531793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8" name="Hình Bầu dục 3"/>
          <p:cNvSpPr/>
          <p:nvPr/>
        </p:nvSpPr>
        <p:spPr>
          <a:xfrm>
            <a:off x="5281361" y="0"/>
            <a:ext cx="1148253" cy="8318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09601" y="824755"/>
            <a:ext cx="107975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Bỗng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lúc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ấy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cụ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già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râu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tóc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bạc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ph</a:t>
            </a:r>
            <a:r>
              <a:rPr lang="vi-VN" sz="3600" dirty="0">
                <a:solidFill>
                  <a:prstClr val="black"/>
                </a:solidFill>
                <a:latin typeface="Arial" charset="0"/>
                <a:cs typeface="Arial" charset="0"/>
              </a:rPr>
              <a:t>ơ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-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khóc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?</a:t>
            </a:r>
            <a:endParaRPr lang="vi-VN" sz="3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9698" y="2444679"/>
            <a:ext cx="1119378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sz="36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Chàng</a:t>
            </a:r>
            <a:r>
              <a:rPr lang="en-US" sz="3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tiều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phu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cụ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anh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r</a:t>
            </a:r>
            <a:r>
              <a:rPr lang="vi-VN" sz="3600" dirty="0">
                <a:solidFill>
                  <a:prstClr val="black"/>
                </a:solidFill>
                <a:latin typeface="Arial" charset="0"/>
                <a:cs typeface="Arial" charset="0"/>
              </a:rPr>
              <a:t>ơ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i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rìu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xuống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sông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mà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anh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chẳng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lặn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chẳng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b</a:t>
            </a:r>
            <a:r>
              <a:rPr lang="vi-VN" sz="3600" dirty="0">
                <a:solidFill>
                  <a:prstClr val="black"/>
                </a:solidFill>
                <a:latin typeface="Arial" charset="0"/>
                <a:cs typeface="Arial" charset="0"/>
              </a:rPr>
              <a:t>ơ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i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cụ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    - Đ</a:t>
            </a:r>
            <a:r>
              <a:rPr lang="vi-VN" sz="3600" dirty="0">
                <a:solidFill>
                  <a:prstClr val="black"/>
                </a:solidFill>
                <a:latin typeface="Arial" charset="0"/>
                <a:cs typeface="Arial" charset="0"/>
              </a:rPr>
              <a:t>ược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ta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con.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3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      </a:t>
            </a:r>
            <a:r>
              <a:rPr lang="en-US" sz="36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Nói</a:t>
            </a:r>
            <a:r>
              <a:rPr lang="en-US" sz="3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cụ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cụ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liền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lặn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xuống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charset="0"/>
                <a:cs typeface="Arial" charset="0"/>
              </a:rPr>
              <a:t>sông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659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3" descr="scan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73" y="457200"/>
            <a:ext cx="1118758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96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840" y="669554"/>
            <a:ext cx="11721995" cy="531793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8" name="Hình Bầu dục 3"/>
          <p:cNvSpPr/>
          <p:nvPr/>
        </p:nvSpPr>
        <p:spPr>
          <a:xfrm>
            <a:off x="5281361" y="0"/>
            <a:ext cx="1148253" cy="8318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40879" y="1295401"/>
            <a:ext cx="1079754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Cụ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già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vớt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lưỡi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vàng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sáng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loáng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đưa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trai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ngồi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bờ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xua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 -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con </a:t>
            </a:r>
            <a:r>
              <a:rPr lang="vi-VN" sz="4000" dirty="0">
                <a:solidFill>
                  <a:srgbClr val="000000"/>
                </a:solidFill>
                <a:latin typeface="Arial" charset="0"/>
                <a:cs typeface="Arial" charset="0"/>
              </a:rPr>
              <a:t>đâ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u. Con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dám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ạ.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cụ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lặn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xuống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endParaRPr lang="vi-VN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6" descr="scan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" y="457200"/>
            <a:ext cx="1119378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90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840" y="669554"/>
            <a:ext cx="11721995" cy="531793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8" name="Hình Bầu dục 3"/>
          <p:cNvSpPr/>
          <p:nvPr/>
        </p:nvSpPr>
        <p:spPr>
          <a:xfrm>
            <a:off x="5281361" y="0"/>
            <a:ext cx="1148253" cy="8318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6003" y="1223556"/>
            <a:ext cx="1079754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cụ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già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vớt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lưỡi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bạc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óng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ánh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đưa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trai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xua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 -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con </a:t>
            </a:r>
            <a:r>
              <a:rPr lang="vi-VN" sz="4000" dirty="0">
                <a:solidFill>
                  <a:srgbClr val="000000"/>
                </a:solidFill>
                <a:latin typeface="Arial" charset="0"/>
                <a:cs typeface="Arial" charset="0"/>
              </a:rPr>
              <a:t>đâ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u. Con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dám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ạ.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cụ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lặn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xuống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endParaRPr lang="vi-VN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0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7" descr="scan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" y="457200"/>
            <a:ext cx="113919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827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840" y="669554"/>
            <a:ext cx="11721995" cy="531793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8" name="Hình Bầu dục 3"/>
          <p:cNvSpPr/>
          <p:nvPr/>
        </p:nvSpPr>
        <p:spPr>
          <a:xfrm>
            <a:off x="5281361" y="0"/>
            <a:ext cx="1148253" cy="8318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62940" y="1435695"/>
            <a:ext cx="1079754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cụ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vớt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sông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lưỡi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sắt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 charset="0"/>
                <a:cs typeface="Arial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h</a:t>
            </a:r>
            <a:r>
              <a:rPr lang="vi-VN" sz="4000" dirty="0">
                <a:solidFill>
                  <a:srgbClr val="000000"/>
                </a:solidFill>
                <a:latin typeface="Arial" charset="0"/>
                <a:cs typeface="Arial" charset="0"/>
              </a:rPr>
              <a:t>ơ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gỉ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đưa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trai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mừng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rỡ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reo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 -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 charset="0"/>
                <a:cs typeface="Arial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rồi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. Con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cảm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 charset="0"/>
                <a:cs typeface="Arial" charset="0"/>
              </a:rPr>
              <a:t>ơ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cụ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ạ.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vi-VN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5" descr="sca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843" y="990600"/>
            <a:ext cx="1118139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96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840" y="669554"/>
            <a:ext cx="11721995" cy="531793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8" name="Hình Bầu dục 3"/>
          <p:cNvSpPr/>
          <p:nvPr/>
        </p:nvSpPr>
        <p:spPr>
          <a:xfrm>
            <a:off x="5281361" y="0"/>
            <a:ext cx="1148253" cy="8318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4380" y="1654630"/>
            <a:ext cx="1079754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cụ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xoa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charset="0"/>
                <a:cs typeface="Arial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tiều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phu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 - Con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thà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. Ta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tặng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lưỡi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rìu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Chàng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trai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mừng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rỡ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- Con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cảm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ơn</a:t>
            </a: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cụ</a:t>
            </a:r>
            <a:r>
              <a:rPr lang="en-US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ạ.</a:t>
            </a:r>
            <a:endParaRPr lang="en-US" sz="4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vi-VN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8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0" y="-95250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1390" y="612247"/>
            <a:ext cx="87390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 smtClean="0">
                <a:solidFill>
                  <a:prstClr val="white"/>
                </a:solidFill>
                <a:latin typeface="HP001 4H" panose="020B0603050302020204" pitchFamily="34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2021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tập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xây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dựng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đoạn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văn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kể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chuyện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640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c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93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52697" y="173167"/>
            <a:ext cx="4153988" cy="806548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KỂ CHUYỆN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492035" y="1187714"/>
            <a:ext cx="10128068" cy="1072159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9606" y="1187714"/>
            <a:ext cx="8675915" cy="107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nắm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cốt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truyện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9" name="Flowchart: Terminator 8"/>
          <p:cNvSpPr/>
          <p:nvPr/>
        </p:nvSpPr>
        <p:spPr>
          <a:xfrm>
            <a:off x="126275" y="2448445"/>
            <a:ext cx="10859588" cy="1794973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857795" y="2561101"/>
            <a:ext cx="10128068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truyện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1010195" y="4639989"/>
            <a:ext cx="10128068" cy="1072159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391194" y="4845875"/>
            <a:ext cx="1112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9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D:\SOA\Khung nen bieu tuong\Khung nen bieu tuong\[Muare.asia]-FramesChildrenVol34\muare.asia - babyvol34 -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974" y="0"/>
            <a:ext cx="117695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1633878" y="2709773"/>
            <a:ext cx="82219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Củng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cố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dặn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dò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0" y="-95250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1390" y="612247"/>
            <a:ext cx="87390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 smtClean="0">
                <a:solidFill>
                  <a:prstClr val="white"/>
                </a:solidFill>
                <a:latin typeface="HP001 4H" panose="020B0603050302020204" pitchFamily="34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2021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tập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xây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dựng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đoạn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văn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kể</a:t>
            </a:r>
            <a:r>
              <a:rPr lang="en-US" sz="3200" b="1" dirty="0" smtClean="0">
                <a:solidFill>
                  <a:prstClr val="white"/>
                </a:solidFill>
                <a:latin typeface="HP001 4H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H" panose="020B0603050302020204" pitchFamily="34" charset="0"/>
              </a:rPr>
              <a:t>chuyện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087906" y="3160060"/>
            <a:ext cx="43165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29788" y="3279283"/>
            <a:ext cx="8342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 từ và câu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Mở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rộng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vốn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: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Trung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–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Tự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trọng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07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0"/>
            <a:ext cx="9827623" cy="725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>
            <a:off x="4976948" y="2247356"/>
            <a:ext cx="5617028" cy="1841318"/>
          </a:xfrm>
          <a:prstGeom prst="rect">
            <a:avLst/>
          </a:prstGeom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cs typeface="Arial" panose="020B0604020202020204" pitchFamily="34" charset="0"/>
              </a:rPr>
              <a:t> LUYỆN TỪ VÀ CÂU</a:t>
            </a:r>
          </a:p>
        </p:txBody>
      </p:sp>
    </p:spTree>
    <p:extLst>
      <p:ext uri="{BB962C8B-B14F-4D97-AF65-F5344CB8AC3E}">
        <p14:creationId xmlns:p14="http://schemas.microsoft.com/office/powerpoint/2010/main" val="3831479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4C8DDD-005A-42C0-91A2-CCD356BA0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"/>
            <a:ext cx="12192000" cy="6855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B8B7A6-EA4D-4E6D-A04F-EF25C00CDFF7}"/>
              </a:ext>
            </a:extLst>
          </p:cNvPr>
          <p:cNvSpPr/>
          <p:nvPr/>
        </p:nvSpPr>
        <p:spPr>
          <a:xfrm>
            <a:off x="1252366" y="3124200"/>
            <a:ext cx="96872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từ và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MRVT: TRUNG THỰC – TỰ TRỌNG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8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B1DB7E-7D56-4476-BB2B-E9B5BF031ED4}"/>
              </a:ext>
            </a:extLst>
          </p:cNvPr>
          <p:cNvGrpSpPr/>
          <p:nvPr/>
        </p:nvGrpSpPr>
        <p:grpSpPr>
          <a:xfrm>
            <a:off x="0" y="-21092"/>
            <a:ext cx="12192000" cy="6879092"/>
            <a:chOff x="0" y="-21092"/>
            <a:chExt cx="12192000" cy="68790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5DA896-56DD-4BA4-9FBC-9D268F52D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6"/>
            <a:stretch/>
          </p:blipFill>
          <p:spPr>
            <a:xfrm>
              <a:off x="0" y="-21092"/>
              <a:ext cx="12192000" cy="687909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A944494-552A-4E30-BD64-E0EBBBD74874}"/>
                </a:ext>
              </a:extLst>
            </p:cNvPr>
            <p:cNvSpPr/>
            <p:nvPr/>
          </p:nvSpPr>
          <p:spPr>
            <a:xfrm>
              <a:off x="264242" y="263297"/>
              <a:ext cx="11663516" cy="63103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83" name="Text Box 11">
            <a:extLst>
              <a:ext uri="{FF2B5EF4-FFF2-40B4-BE49-F238E27FC236}">
                <a16:creationId xmlns:a16="http://schemas.microsoft.com/office/drawing/2014/main" id="{CC8524B2-F2CF-4C19-85C2-DC2E8D2D6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99" y="452227"/>
            <a:ext cx="10441577" cy="97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ngoặc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5C1669C2-A397-48D1-A339-B0FED9E16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17" y="1372504"/>
            <a:ext cx="11280341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Ai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khen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phiền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trách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.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. 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              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phê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nhở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.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4A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4C2B576B-64A2-4FD1-81DA-30446618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626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3" name="Text Box 21">
            <a:extLst>
              <a:ext uri="{FF2B5EF4-FFF2-40B4-BE49-F238E27FC236}">
                <a16:creationId xmlns:a16="http://schemas.microsoft.com/office/drawing/2014/main" id="{7B6F3E3D-1540-4EFC-8D13-5554F4122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081" y="6053994"/>
            <a:ext cx="983876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   ,         ,                 ,               ,              ,           )</a:t>
            </a:r>
          </a:p>
        </p:txBody>
      </p:sp>
      <p:sp>
        <p:nvSpPr>
          <p:cNvPr id="3094" name="Text Box 3">
            <a:extLst>
              <a:ext uri="{FF2B5EF4-FFF2-40B4-BE49-F238E27FC236}">
                <a16:creationId xmlns:a16="http://schemas.microsoft.com/office/drawing/2014/main" id="{CCE8F869-EC47-4FC2-8416-B03F0FA12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0855" y="5947519"/>
            <a:ext cx="114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95" name="Text Box 4">
            <a:extLst>
              <a:ext uri="{FF2B5EF4-FFF2-40B4-BE49-F238E27FC236}">
                <a16:creationId xmlns:a16="http://schemas.microsoft.com/office/drawing/2014/main" id="{5E15D6D9-B04C-4A64-AF7D-4817C84D9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164" y="5960966"/>
            <a:ext cx="16538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96" name="Text Box 5">
            <a:extLst>
              <a:ext uri="{FF2B5EF4-FFF2-40B4-BE49-F238E27FC236}">
                <a16:creationId xmlns:a16="http://schemas.microsoft.com/office/drawing/2014/main" id="{E184D510-A8C3-40A3-AB3F-C64DFE2A9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800" y="5972504"/>
            <a:ext cx="1268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kiêu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97" name="Text Box 6">
            <a:extLst>
              <a:ext uri="{FF2B5EF4-FFF2-40B4-BE49-F238E27FC236}">
                <a16:creationId xmlns:a16="http://schemas.microsoft.com/office/drawing/2014/main" id="{56B52E62-694F-4682-BC40-4C307F00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621" y="5920625"/>
            <a:ext cx="1788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098" name="Text Box 7">
            <a:extLst>
              <a:ext uri="{FF2B5EF4-FFF2-40B4-BE49-F238E27FC236}">
                <a16:creationId xmlns:a16="http://schemas.microsoft.com/office/drawing/2014/main" id="{1751DF25-349E-411C-94B3-66860438D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574" y="5947988"/>
            <a:ext cx="10294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3099" name="Text Box 8">
            <a:extLst>
              <a:ext uri="{FF2B5EF4-FFF2-40B4-BE49-F238E27FC236}">
                <a16:creationId xmlns:a16="http://schemas.microsoft.com/office/drawing/2014/main" id="{188BB70F-BC11-4E37-97EF-B3F2A72E4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81" y="5960966"/>
            <a:ext cx="829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00" name="Rectangle 28">
            <a:extLst>
              <a:ext uri="{FF2B5EF4-FFF2-40B4-BE49-F238E27FC236}">
                <a16:creationId xmlns:a16="http://schemas.microsoft.com/office/drawing/2014/main" id="{15EFB803-2292-4E81-BA11-A5E129661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23" y="4830286"/>
            <a:ext cx="748553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1" name="Rectangle 29">
            <a:extLst>
              <a:ext uri="{FF2B5EF4-FFF2-40B4-BE49-F238E27FC236}">
                <a16:creationId xmlns:a16="http://schemas.microsoft.com/office/drawing/2014/main" id="{E36CD857-81B7-4C8F-BA92-68767C1B2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904695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2" name="Rectangle 30">
            <a:extLst>
              <a:ext uri="{FF2B5EF4-FFF2-40B4-BE49-F238E27FC236}">
                <a16:creationId xmlns:a16="http://schemas.microsoft.com/office/drawing/2014/main" id="{674BE93E-A1C1-4549-B07E-F3496923A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3517" y="3548637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3" name="Rectangle 31">
            <a:extLst>
              <a:ext uri="{FF2B5EF4-FFF2-40B4-BE49-F238E27FC236}">
                <a16:creationId xmlns:a16="http://schemas.microsoft.com/office/drawing/2014/main" id="{E883A27E-1815-4FEB-B173-CADFF6486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554" y="3911157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4" name="Rectangle 32">
            <a:extLst>
              <a:ext uri="{FF2B5EF4-FFF2-40B4-BE49-F238E27FC236}">
                <a16:creationId xmlns:a16="http://schemas.microsoft.com/office/drawing/2014/main" id="{D9E453BE-0D68-4E7F-B84F-9E70B22A9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5463" y="3091437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5" name="Rectangle 33">
            <a:extLst>
              <a:ext uri="{FF2B5EF4-FFF2-40B4-BE49-F238E27FC236}">
                <a16:creationId xmlns:a16="http://schemas.microsoft.com/office/drawing/2014/main" id="{C0D5E20E-22AE-4C02-AF2A-D7B99CB27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490" y="2678633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6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ED65FD-4355-4677-969D-99AB0096FC53}"/>
              </a:ext>
            </a:extLst>
          </p:cNvPr>
          <p:cNvGrpSpPr/>
          <p:nvPr/>
        </p:nvGrpSpPr>
        <p:grpSpPr>
          <a:xfrm>
            <a:off x="0" y="-21092"/>
            <a:ext cx="12192000" cy="6879092"/>
            <a:chOff x="0" y="-21092"/>
            <a:chExt cx="12192000" cy="687909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020F0B3-16A2-4B9A-95DC-F0C7F0AFF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6"/>
            <a:stretch/>
          </p:blipFill>
          <p:spPr>
            <a:xfrm>
              <a:off x="0" y="-21092"/>
              <a:ext cx="12192000" cy="6879092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1EC0680-0B81-402F-B33A-475CF4B7A386}"/>
                </a:ext>
              </a:extLst>
            </p:cNvPr>
            <p:cNvSpPr/>
            <p:nvPr/>
          </p:nvSpPr>
          <p:spPr>
            <a:xfrm>
              <a:off x="264242" y="263297"/>
              <a:ext cx="11663516" cy="63103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5410" name="Text Box 2">
            <a:extLst>
              <a:ext uri="{FF2B5EF4-FFF2-40B4-BE49-F238E27FC236}">
                <a16:creationId xmlns:a16="http://schemas.microsoft.com/office/drawing/2014/main" id="{EF26582F-C910-4BEB-89B5-D23E0548C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10" y="3513730"/>
            <a:ext cx="23696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5411" name="Text Box 3">
            <a:extLst>
              <a:ext uri="{FF2B5EF4-FFF2-40B4-BE49-F238E27FC236}">
                <a16:creationId xmlns:a16="http://schemas.microsoft.com/office/drawing/2014/main" id="{F46609E5-60D8-4AC6-9347-5F3D7A0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021572"/>
            <a:ext cx="20143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5412" name="Text Box 4">
            <a:extLst>
              <a:ext uri="{FF2B5EF4-FFF2-40B4-BE49-F238E27FC236}">
                <a16:creationId xmlns:a16="http://schemas.microsoft.com/office/drawing/2014/main" id="{3B8CC771-18EC-4C83-B9A0-806E82A49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37" y="4264082"/>
            <a:ext cx="24457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5413" name="Text Box 5">
            <a:extLst>
              <a:ext uri="{FF2B5EF4-FFF2-40B4-BE49-F238E27FC236}">
                <a16:creationId xmlns:a16="http://schemas.microsoft.com/office/drawing/2014/main" id="{1C6901D7-F313-4129-B48C-2EED4310E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10" y="2173963"/>
            <a:ext cx="20168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5414" name="Text Box 6">
            <a:extLst>
              <a:ext uri="{FF2B5EF4-FFF2-40B4-BE49-F238E27FC236}">
                <a16:creationId xmlns:a16="http://schemas.microsoft.com/office/drawing/2014/main" id="{F01466D9-57EE-4D4B-9A50-44D1A965A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52" y="2869741"/>
            <a:ext cx="23347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56179071-0113-4E59-9CEA-8722F166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80" y="1505130"/>
            <a:ext cx="20971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tin: </a:t>
            </a:r>
          </a:p>
        </p:txBody>
      </p:sp>
      <p:sp>
        <p:nvSpPr>
          <p:cNvPr id="145416" name="Text Box 8">
            <a:extLst>
              <a:ext uri="{FF2B5EF4-FFF2-40B4-BE49-F238E27FC236}">
                <a16:creationId xmlns:a16="http://schemas.microsoft.com/office/drawing/2014/main" id="{CD295733-9042-4509-8359-C189E1377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162" y="5974555"/>
            <a:ext cx="59661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1996) </a:t>
            </a:r>
          </a:p>
        </p:txBody>
      </p:sp>
      <p:sp>
        <p:nvSpPr>
          <p:cNvPr id="145417" name="Rectangle 9">
            <a:extLst>
              <a:ext uri="{FF2B5EF4-FFF2-40B4-BE49-F238E27FC236}">
                <a16:creationId xmlns:a16="http://schemas.microsoft.com/office/drawing/2014/main" id="{5E4FD460-15F8-419C-8A5A-4D2050266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160" y="2181167"/>
            <a:ext cx="7947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45418" name="Rectangle 10">
            <a:extLst>
              <a:ext uri="{FF2B5EF4-FFF2-40B4-BE49-F238E27FC236}">
                <a16:creationId xmlns:a16="http://schemas.microsoft.com/office/drawing/2014/main" id="{50B10097-509E-46D5-8AB3-2A92FDA44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259" y="5032038"/>
            <a:ext cx="91395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5419" name="Rectangle 11">
            <a:extLst>
              <a:ext uri="{FF2B5EF4-FFF2-40B4-BE49-F238E27FC236}">
                <a16:creationId xmlns:a16="http://schemas.microsoft.com/office/drawing/2014/main" id="{D879E3C3-A70E-4E6B-A21F-939359089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830" y="1529969"/>
            <a:ext cx="44211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5420" name="Rectangle 12">
            <a:extLst>
              <a:ext uri="{FF2B5EF4-FFF2-40B4-BE49-F238E27FC236}">
                <a16:creationId xmlns:a16="http://schemas.microsoft.com/office/drawing/2014/main" id="{6B42939F-56FA-43CE-AC93-DCF05D767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306" y="2882200"/>
            <a:ext cx="82385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5421" name="Rectangle 13">
            <a:extLst>
              <a:ext uri="{FF2B5EF4-FFF2-40B4-BE49-F238E27FC236}">
                <a16:creationId xmlns:a16="http://schemas.microsoft.com/office/drawing/2014/main" id="{26DF9914-494B-47FB-9D3C-76D2DC400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546" y="4310338"/>
            <a:ext cx="90158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5422" name="Rectangle 14">
            <a:extLst>
              <a:ext uri="{FF2B5EF4-FFF2-40B4-BE49-F238E27FC236}">
                <a16:creationId xmlns:a16="http://schemas.microsoft.com/office/drawing/2014/main" id="{F07A3326-E4E5-4CEB-8B1D-5A47D6A09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531" y="3530800"/>
            <a:ext cx="99213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63" name="Text Box 19">
            <a:extLst>
              <a:ext uri="{FF2B5EF4-FFF2-40B4-BE49-F238E27FC236}">
                <a16:creationId xmlns:a16="http://schemas.microsoft.com/office/drawing/2014/main" id="{04D998AB-0442-4F4D-95E1-04CF75979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365" y="470191"/>
            <a:ext cx="2420470" cy="58477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ghĩa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77976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/>
      <p:bldP spid="145411" grpId="0"/>
      <p:bldP spid="145412" grpId="0"/>
      <p:bldP spid="145413" grpId="0"/>
      <p:bldP spid="145414" grpId="0"/>
      <p:bldP spid="6151" grpId="0"/>
      <p:bldP spid="145416" grpId="0"/>
      <p:bldP spid="145417" grpId="0"/>
      <p:bldP spid="145418" grpId="0"/>
      <p:bldP spid="145419" grpId="0"/>
      <p:bldP spid="145420" grpId="0"/>
      <p:bldP spid="145421" grpId="0"/>
      <p:bldP spid="145422" grpId="0"/>
      <p:bldP spid="616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670FC2C-AC3D-4FD0-85CF-55C1914CC8BA}"/>
              </a:ext>
            </a:extLst>
          </p:cNvPr>
          <p:cNvGrpSpPr/>
          <p:nvPr/>
        </p:nvGrpSpPr>
        <p:grpSpPr>
          <a:xfrm>
            <a:off x="0" y="-21092"/>
            <a:ext cx="12192000" cy="6879092"/>
            <a:chOff x="0" y="-21092"/>
            <a:chExt cx="12192000" cy="687909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1C6068-BB3F-4661-8B58-0AB2F8D38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6"/>
            <a:stretch/>
          </p:blipFill>
          <p:spPr>
            <a:xfrm>
              <a:off x="0" y="-21092"/>
              <a:ext cx="12192000" cy="6879092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DDCA388-63DF-4B6C-8C94-9F064B157AFF}"/>
                </a:ext>
              </a:extLst>
            </p:cNvPr>
            <p:cNvSpPr/>
            <p:nvPr/>
          </p:nvSpPr>
          <p:spPr>
            <a:xfrm>
              <a:off x="264242" y="263297"/>
              <a:ext cx="11663516" cy="63103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725" name="Text Box 5">
            <a:extLst>
              <a:ext uri="{FF2B5EF4-FFF2-40B4-BE49-F238E27FC236}">
                <a16:creationId xmlns:a16="http://schemas.microsoft.com/office/drawing/2014/main" id="{DE1FC939-B196-4DB9-9F8A-57C6B4449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49" y="422700"/>
            <a:ext cx="1071319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ngoặc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230D12BB-B42C-4833-8468-3B94EEF35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013" y="1307997"/>
            <a:ext cx="1108993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Ai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khen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phiền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trách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.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                                                 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phê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nhở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Minh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4A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82D0A60F-3598-4D27-AAFD-3A4ADD9DB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376" y="5960619"/>
            <a:ext cx="949362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   ,         ,                 ,               ,              ,           )</a:t>
            </a:r>
          </a:p>
        </p:txBody>
      </p:sp>
      <p:sp>
        <p:nvSpPr>
          <p:cNvPr id="30730" name="Text Box 4">
            <a:extLst>
              <a:ext uri="{FF2B5EF4-FFF2-40B4-BE49-F238E27FC236}">
                <a16:creationId xmlns:a16="http://schemas.microsoft.com/office/drawing/2014/main" id="{66F34EA5-7DF1-4FBD-82BC-CBB3A763F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4144" y="5905175"/>
            <a:ext cx="152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31" name="Text Box 5">
            <a:extLst>
              <a:ext uri="{FF2B5EF4-FFF2-40B4-BE49-F238E27FC236}">
                <a16:creationId xmlns:a16="http://schemas.microsoft.com/office/drawing/2014/main" id="{096E5F6F-863C-41CD-B543-42873C5A2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727" y="5846052"/>
            <a:ext cx="1268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kiêu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32" name="Text Box 6">
            <a:extLst>
              <a:ext uri="{FF2B5EF4-FFF2-40B4-BE49-F238E27FC236}">
                <a16:creationId xmlns:a16="http://schemas.microsoft.com/office/drawing/2014/main" id="{14E72D86-0AB1-4F6B-AD61-77CD10574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5384" y="5863686"/>
            <a:ext cx="175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0733" name="Text Box 7">
            <a:extLst>
              <a:ext uri="{FF2B5EF4-FFF2-40B4-BE49-F238E27FC236}">
                <a16:creationId xmlns:a16="http://schemas.microsoft.com/office/drawing/2014/main" id="{6EE7FA7A-BA96-4746-8C6C-911D76E13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862" y="5856437"/>
            <a:ext cx="10294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30734" name="Text Box 8">
            <a:extLst>
              <a:ext uri="{FF2B5EF4-FFF2-40B4-BE49-F238E27FC236}">
                <a16:creationId xmlns:a16="http://schemas.microsoft.com/office/drawing/2014/main" id="{D8D1D71F-DA6F-4823-BA47-0E4FA5A78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207" y="5884502"/>
            <a:ext cx="829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35" name="Rectangle 15">
            <a:extLst>
              <a:ext uri="{FF2B5EF4-FFF2-40B4-BE49-F238E27FC236}">
                <a16:creationId xmlns:a16="http://schemas.microsoft.com/office/drawing/2014/main" id="{F0E63CA3-32C9-4012-B62F-63410EDC3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0727" y="4739604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36" name="Rectangle 16">
            <a:extLst>
              <a:ext uri="{FF2B5EF4-FFF2-40B4-BE49-F238E27FC236}">
                <a16:creationId xmlns:a16="http://schemas.microsoft.com/office/drawing/2014/main" id="{B14D9A69-73C0-4CA5-901D-FE5AFBBB0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0044" y="4762997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37" name="Rectangle 17">
            <a:extLst>
              <a:ext uri="{FF2B5EF4-FFF2-40B4-BE49-F238E27FC236}">
                <a16:creationId xmlns:a16="http://schemas.microsoft.com/office/drawing/2014/main" id="{EEDFE02D-9C53-4430-89D6-B7BB1FF8E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625" y="3888393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38" name="Rectangle 18">
            <a:extLst>
              <a:ext uri="{FF2B5EF4-FFF2-40B4-BE49-F238E27FC236}">
                <a16:creationId xmlns:a16="http://schemas.microsoft.com/office/drawing/2014/main" id="{23F8EEF3-7FEB-4E71-AEB7-A1B9AD85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3639" y="3508599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39" name="Rectangle 19">
            <a:extLst>
              <a:ext uri="{FF2B5EF4-FFF2-40B4-BE49-F238E27FC236}">
                <a16:creationId xmlns:a16="http://schemas.microsoft.com/office/drawing/2014/main" id="{7BC1218B-F9D2-4EA9-9CB8-BC9C9BD98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5780" y="3028394"/>
            <a:ext cx="696270" cy="53600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40" name="Rectangle 20">
            <a:extLst>
              <a:ext uri="{FF2B5EF4-FFF2-40B4-BE49-F238E27FC236}">
                <a16:creationId xmlns:a16="http://schemas.microsoft.com/office/drawing/2014/main" id="{CDE4112F-810F-4616-B1C3-B7971FB6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010" y="2636140"/>
            <a:ext cx="632119" cy="4813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41" name="Text Box 3">
            <a:extLst>
              <a:ext uri="{FF2B5EF4-FFF2-40B4-BE49-F238E27FC236}">
                <a16:creationId xmlns:a16="http://schemas.microsoft.com/office/drawing/2014/main" id="{D07C5BAE-CC0A-4EB1-87B6-7D535593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5896143"/>
            <a:ext cx="114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ái </a:t>
            </a:r>
          </a:p>
        </p:txBody>
      </p:sp>
      <p:sp>
        <p:nvSpPr>
          <p:cNvPr id="30742" name="Text Box 4">
            <a:extLst>
              <a:ext uri="{FF2B5EF4-FFF2-40B4-BE49-F238E27FC236}">
                <a16:creationId xmlns:a16="http://schemas.microsoft.com/office/drawing/2014/main" id="{E42D8AE9-6E98-493C-8329-11995D81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765" y="4739604"/>
            <a:ext cx="12102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43" name="Text Box 5">
            <a:extLst>
              <a:ext uri="{FF2B5EF4-FFF2-40B4-BE49-F238E27FC236}">
                <a16:creationId xmlns:a16="http://schemas.microsoft.com/office/drawing/2014/main" id="{8B448DE0-E704-4353-9EC9-C4CBF3639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56" y="2990802"/>
            <a:ext cx="1268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kiêu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44" name="Text Box 6">
            <a:extLst>
              <a:ext uri="{FF2B5EF4-FFF2-40B4-BE49-F238E27FC236}">
                <a16:creationId xmlns:a16="http://schemas.microsoft.com/office/drawing/2014/main" id="{2514018B-F211-496A-9A4F-A8FDFDF91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4175" y="2578471"/>
            <a:ext cx="18243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0745" name="Text Box 7">
            <a:extLst>
              <a:ext uri="{FF2B5EF4-FFF2-40B4-BE49-F238E27FC236}">
                <a16:creationId xmlns:a16="http://schemas.microsoft.com/office/drawing/2014/main" id="{C1A983F6-B9FD-49E7-BA4F-1B901686E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9004" y="3877700"/>
            <a:ext cx="10294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30746" name="Text Box 8">
            <a:extLst>
              <a:ext uri="{FF2B5EF4-FFF2-40B4-BE49-F238E27FC236}">
                <a16:creationId xmlns:a16="http://schemas.microsoft.com/office/drawing/2014/main" id="{3584AFB0-3EDD-4153-B2FE-A2D5135A0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4136" y="3461936"/>
            <a:ext cx="8290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29" name="Text Box 3">
            <a:extLst>
              <a:ext uri="{FF2B5EF4-FFF2-40B4-BE49-F238E27FC236}">
                <a16:creationId xmlns:a16="http://schemas.microsoft.com/office/drawing/2014/main" id="{BEFD37A8-23FD-46BF-BC67-B294B576B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697" y="4695762"/>
            <a:ext cx="1012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24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2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30730" grpId="0"/>
      <p:bldP spid="30731" grpId="0"/>
      <p:bldP spid="30732" grpId="0"/>
      <p:bldP spid="30733" grpId="0"/>
      <p:bldP spid="30734" grpId="0"/>
      <p:bldP spid="30741" grpId="0"/>
      <p:bldP spid="30742" grpId="0"/>
      <p:bldP spid="30743" grpId="0"/>
      <p:bldP spid="30744" grpId="0"/>
      <p:bldP spid="30745" grpId="0"/>
      <p:bldP spid="30746" grpId="0"/>
      <p:bldP spid="307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E4C8DDD-005A-42C0-91A2-CCD356BA0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"/>
            <a:ext cx="12192000" cy="6855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613690">
            <a:off x="1051990" y="3263170"/>
            <a:ext cx="10088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điều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Minh?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 bwMode="auto">
          <a:xfrm>
            <a:off x="572590" y="849087"/>
            <a:ext cx="2836816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cũ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859973" y="1750428"/>
            <a:ext cx="10086703" cy="561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  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873035" y="3735983"/>
            <a:ext cx="6681654" cy="574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  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59973" y="2455822"/>
            <a:ext cx="10269582" cy="992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chuỗi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nòng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cốt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chuyện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  <a:endParaRPr lang="en-US" sz="2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59973" y="4402189"/>
            <a:ext cx="10269582" cy="9927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nhờ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hoa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lề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1 ô,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hết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chấm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  <a:endParaRPr lang="vi-VN" sz="2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EB967AF-9CB2-44BD-A86E-783664FA778F}"/>
              </a:ext>
            </a:extLst>
          </p:cNvPr>
          <p:cNvGrpSpPr/>
          <p:nvPr/>
        </p:nvGrpSpPr>
        <p:grpSpPr>
          <a:xfrm>
            <a:off x="0" y="-21092"/>
            <a:ext cx="12192000" cy="6879092"/>
            <a:chOff x="0" y="-21092"/>
            <a:chExt cx="12192000" cy="68790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024723-36A7-480E-BF20-48401078D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6"/>
            <a:stretch/>
          </p:blipFill>
          <p:spPr>
            <a:xfrm>
              <a:off x="0" y="-21092"/>
              <a:ext cx="12192000" cy="6879092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9AC03F3-66D5-4A2C-A745-BCCB99728D71}"/>
                </a:ext>
              </a:extLst>
            </p:cNvPr>
            <p:cNvSpPr/>
            <p:nvPr/>
          </p:nvSpPr>
          <p:spPr>
            <a:xfrm>
              <a:off x="264242" y="263297"/>
              <a:ext cx="11663516" cy="63103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122" name="Text Box 2">
            <a:extLst>
              <a:ext uri="{FF2B5EF4-FFF2-40B4-BE49-F238E27FC236}">
                <a16:creationId xmlns:a16="http://schemas.microsoft.com/office/drawing/2014/main" id="{5011BB43-54C3-418B-BF3A-1E4AEA3D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-95251"/>
            <a:ext cx="8763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2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54" name="Text Box 34">
            <a:extLst>
              <a:ext uri="{FF2B5EF4-FFF2-40B4-BE49-F238E27FC236}">
                <a16:creationId xmlns:a16="http://schemas.microsoft.com/office/drawing/2014/main" id="{7FD94144-25A8-4AD4-BA8E-C13865B4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78631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2101" name="Oval 5" descr="Green marble">
            <a:extLst>
              <a:ext uri="{FF2B5EF4-FFF2-40B4-BE49-F238E27FC236}">
                <a16:creationId xmlns:a16="http://schemas.microsoft.com/office/drawing/2014/main" id="{E9568773-BC1A-46E0-8208-516C2B84E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546" y="1207986"/>
            <a:ext cx="1612900" cy="533400"/>
          </a:xfrm>
          <a:prstGeom prst="ellipse">
            <a:avLst/>
          </a:prstGeom>
          <a:solidFill>
            <a:srgbClr val="FFFF9E"/>
          </a:soli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</a:p>
        </p:txBody>
      </p:sp>
      <p:sp>
        <p:nvSpPr>
          <p:cNvPr id="132102" name="Oval 6" descr="Brown marble">
            <a:extLst>
              <a:ext uri="{FF2B5EF4-FFF2-40B4-BE49-F238E27FC236}">
                <a16:creationId xmlns:a16="http://schemas.microsoft.com/office/drawing/2014/main" id="{DF847265-8A09-49F2-AD3B-69A732BD4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1" y="1219200"/>
            <a:ext cx="1198563" cy="587375"/>
          </a:xfrm>
          <a:prstGeom prst="ellipse">
            <a:avLst/>
          </a:prstGeom>
          <a:solidFill>
            <a:srgbClr val="5CFFFF"/>
          </a:solidFill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</a:p>
        </p:txBody>
      </p:sp>
      <p:sp>
        <p:nvSpPr>
          <p:cNvPr id="5157" name="Text Box 37">
            <a:extLst>
              <a:ext uri="{FF2B5EF4-FFF2-40B4-BE49-F238E27FC236}">
                <a16:creationId xmlns:a16="http://schemas.microsoft.com/office/drawing/2014/main" id="{B63A8DBC-DCA1-49A7-A17C-01271AADA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707" y="1902958"/>
            <a:ext cx="6012579" cy="95410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58" name="Text Box 38">
            <a:extLst>
              <a:ext uri="{FF2B5EF4-FFF2-40B4-BE49-F238E27FC236}">
                <a16:creationId xmlns:a16="http://schemas.microsoft.com/office/drawing/2014/main" id="{EA97F262-7193-42E0-82F2-62B514382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1995487"/>
            <a:ext cx="2057400" cy="52322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thành</a:t>
            </a:r>
          </a:p>
        </p:txBody>
      </p:sp>
      <p:sp>
        <p:nvSpPr>
          <p:cNvPr id="5159" name="Text Box 39">
            <a:extLst>
              <a:ext uri="{FF2B5EF4-FFF2-40B4-BE49-F238E27FC236}">
                <a16:creationId xmlns:a16="http://schemas.microsoft.com/office/drawing/2014/main" id="{C469BC14-E31F-4F16-BA40-082A5C099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500" y="2984342"/>
            <a:ext cx="6017786" cy="984407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lay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60" name="Text Box 40">
            <a:extLst>
              <a:ext uri="{FF2B5EF4-FFF2-40B4-BE49-F238E27FC236}">
                <a16:creationId xmlns:a16="http://schemas.microsoft.com/office/drawing/2014/main" id="{8ACEF598-E065-42D9-956C-0F2802678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909887"/>
            <a:ext cx="2057400" cy="52322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hậu</a:t>
            </a:r>
            <a:endParaRPr kumimoji="0" lang="en-US" altLang="vi-VN" sz="2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61" name="Text Box 41">
            <a:extLst>
              <a:ext uri="{FF2B5EF4-FFF2-40B4-BE49-F238E27FC236}">
                <a16:creationId xmlns:a16="http://schemas.microsoft.com/office/drawing/2014/main" id="{6EAE1F4A-03F8-4A7C-B8D2-E05E8BA5C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80" y="4096026"/>
            <a:ext cx="6055605" cy="480131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62" name="Text Box 42">
            <a:extLst>
              <a:ext uri="{FF2B5EF4-FFF2-40B4-BE49-F238E27FC236}">
                <a16:creationId xmlns:a16="http://schemas.microsoft.com/office/drawing/2014/main" id="{E3E739C7-0F0E-4FE6-BF40-3E32D7B2A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500" y="4648201"/>
            <a:ext cx="6017786" cy="954107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Ăn ở nhân hậu, thành thật, trước sau như một.</a:t>
            </a:r>
            <a:endParaRPr kumimoji="0" lang="en-US" altLang="vi-VN" sz="28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63" name="Text Box 43">
            <a:extLst>
              <a:ext uri="{FF2B5EF4-FFF2-40B4-BE49-F238E27FC236}">
                <a16:creationId xmlns:a16="http://schemas.microsoft.com/office/drawing/2014/main" id="{ADFCDA1C-2CA5-40E7-8EEB-28D33275C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7" y="5732119"/>
            <a:ext cx="6024717" cy="480131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64" name="Text Box 44">
            <a:extLst>
              <a:ext uri="{FF2B5EF4-FFF2-40B4-BE49-F238E27FC236}">
                <a16:creationId xmlns:a16="http://schemas.microsoft.com/office/drawing/2014/main" id="{610B500D-8242-4219-829C-12AB992A9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3968749"/>
            <a:ext cx="2057400" cy="52322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kiên</a:t>
            </a:r>
          </a:p>
        </p:txBody>
      </p:sp>
      <p:sp>
        <p:nvSpPr>
          <p:cNvPr id="5165" name="Text Box 45">
            <a:extLst>
              <a:ext uri="{FF2B5EF4-FFF2-40B4-BE49-F238E27FC236}">
                <a16:creationId xmlns:a16="http://schemas.microsoft.com/office/drawing/2014/main" id="{BDFA0BBA-477C-4636-8433-C5A607F44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814887"/>
            <a:ext cx="2057400" cy="52322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thực</a:t>
            </a:r>
          </a:p>
        </p:txBody>
      </p:sp>
      <p:sp>
        <p:nvSpPr>
          <p:cNvPr id="5166" name="Text Box 46">
            <a:extLst>
              <a:ext uri="{FF2B5EF4-FFF2-40B4-BE49-F238E27FC236}">
                <a16:creationId xmlns:a16="http://schemas.microsoft.com/office/drawing/2014/main" id="{3F3371B0-259E-46D3-8248-8E534FDEC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653087"/>
            <a:ext cx="2057400" cy="52322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nghĩa</a:t>
            </a:r>
          </a:p>
        </p:txBody>
      </p:sp>
      <p:sp>
        <p:nvSpPr>
          <p:cNvPr id="134151" name="Line 7">
            <a:extLst>
              <a:ext uri="{FF2B5EF4-FFF2-40B4-BE49-F238E27FC236}">
                <a16:creationId xmlns:a16="http://schemas.microsoft.com/office/drawing/2014/main" id="{749884CE-AC50-4DCC-BC69-CA23F12F5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438399"/>
            <a:ext cx="11430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Line 7">
            <a:extLst>
              <a:ext uri="{FF2B5EF4-FFF2-40B4-BE49-F238E27FC236}">
                <a16:creationId xmlns:a16="http://schemas.microsoft.com/office/drawing/2014/main" id="{19772066-09AC-41DE-80E8-E4655FF587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3200399"/>
            <a:ext cx="1066800" cy="18288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Line 7">
            <a:extLst>
              <a:ext uri="{FF2B5EF4-FFF2-40B4-BE49-F238E27FC236}">
                <a16:creationId xmlns:a16="http://schemas.microsoft.com/office/drawing/2014/main" id="{AC086C25-B57D-4085-972B-71D178E274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5029199"/>
            <a:ext cx="1143000" cy="8382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C29029C8-74FE-4F97-AFD8-432781B6A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343399"/>
            <a:ext cx="1066800" cy="15240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0BE2B0B-4998-4633-BC78-A87EB4A08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505199"/>
            <a:ext cx="1143000" cy="6858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2943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B0D4963-0929-4AF9-AB2A-25B04D715367}"/>
              </a:ext>
            </a:extLst>
          </p:cNvPr>
          <p:cNvGrpSpPr/>
          <p:nvPr/>
        </p:nvGrpSpPr>
        <p:grpSpPr>
          <a:xfrm>
            <a:off x="0" y="-21092"/>
            <a:ext cx="12192000" cy="6879092"/>
            <a:chOff x="0" y="-21092"/>
            <a:chExt cx="12192000" cy="687909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7ECD8B9-2614-4551-A3E5-4DAE3FD34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6"/>
            <a:stretch/>
          </p:blipFill>
          <p:spPr>
            <a:xfrm>
              <a:off x="0" y="-21092"/>
              <a:ext cx="12192000" cy="6879092"/>
            </a:xfrm>
            <a:prstGeom prst="rect">
              <a:avLst/>
            </a:prstGeom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8E3D283-4B1A-492F-9F9F-2B481ACF814A}"/>
                </a:ext>
              </a:extLst>
            </p:cNvPr>
            <p:cNvSpPr/>
            <p:nvPr/>
          </p:nvSpPr>
          <p:spPr>
            <a:xfrm>
              <a:off x="264242" y="263297"/>
              <a:ext cx="11663516" cy="63103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7234" name="Group 66">
            <a:extLst>
              <a:ext uri="{FF2B5EF4-FFF2-40B4-BE49-F238E27FC236}">
                <a16:creationId xmlns:a16="http://schemas.microsoft.com/office/drawing/2014/main" id="{979F4CCD-BAEA-442F-A535-B77141FB0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17216"/>
              </p:ext>
            </p:extLst>
          </p:nvPr>
        </p:nvGraphicFramePr>
        <p:xfrm>
          <a:off x="945992" y="2851148"/>
          <a:ext cx="10273552" cy="2892519"/>
        </p:xfrm>
        <a:graphic>
          <a:graphicData uri="http://schemas.openxmlformats.org/drawingml/2006/table">
            <a:tbl>
              <a:tblPr/>
              <a:tblGrid>
                <a:gridCol w="3253292">
                  <a:extLst>
                    <a:ext uri="{9D8B030D-6E8A-4147-A177-3AD203B41FA5}">
                      <a16:colId xmlns:a16="http://schemas.microsoft.com/office/drawing/2014/main" val="170087173"/>
                    </a:ext>
                  </a:extLst>
                </a:gridCol>
                <a:gridCol w="7020260">
                  <a:extLst>
                    <a:ext uri="{9D8B030D-6E8A-4147-A177-3AD203B41FA5}">
                      <a16:colId xmlns:a16="http://schemas.microsoft.com/office/drawing/2014/main" val="3403778507"/>
                    </a:ext>
                  </a:extLst>
                </a:gridCol>
              </a:tblGrid>
              <a:tr h="13147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505690"/>
                  </a:ext>
                </a:extLst>
              </a:tr>
              <a:tr h="1577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46570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E282E78-CC57-43B7-887C-9B18C913B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992" y="2951945"/>
            <a:ext cx="32766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có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                       “ở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B3BC33-4ADC-455A-ADB8-ECF15C4CD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32" y="4399139"/>
            <a:ext cx="33819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có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                                             “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một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lòng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một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dạ”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06" name="Text Box 38">
            <a:extLst>
              <a:ext uri="{FF2B5EF4-FFF2-40B4-BE49-F238E27FC236}">
                <a16:creationId xmlns:a16="http://schemas.microsoft.com/office/drawing/2014/main" id="{D605DFD7-ACA0-4BEC-ADA8-6EB7BEF5C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527" y="581269"/>
            <a:ext cx="1058294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Xếp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ghép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ngoặc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nhóm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dựa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tiếng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                    </a:t>
            </a:r>
          </a:p>
        </p:txBody>
      </p:sp>
      <p:sp>
        <p:nvSpPr>
          <p:cNvPr id="7207" name="Text Box 39">
            <a:extLst>
              <a:ext uri="{FF2B5EF4-FFF2-40B4-BE49-F238E27FC236}">
                <a16:creationId xmlns:a16="http://schemas.microsoft.com/office/drawing/2014/main" id="{B18FEFC8-8F42-4582-BAB0-7E01463E7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79" y="1812006"/>
            <a:ext cx="18288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08" name="Text Box 40">
            <a:extLst>
              <a:ext uri="{FF2B5EF4-FFF2-40B4-BE49-F238E27FC236}">
                <a16:creationId xmlns:a16="http://schemas.microsoft.com/office/drawing/2014/main" id="{F568D400-8B4F-463F-B501-0EB35930A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306" y="1098852"/>
            <a:ext cx="213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09" name="Text Box 41">
            <a:extLst>
              <a:ext uri="{FF2B5EF4-FFF2-40B4-BE49-F238E27FC236}">
                <a16:creationId xmlns:a16="http://schemas.microsoft.com/office/drawing/2014/main" id="{57D12DA0-F6E0-494E-9A20-23F28E0C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906" y="1851630"/>
            <a:ext cx="19812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10" name="Text Box 42">
            <a:extLst>
              <a:ext uri="{FF2B5EF4-FFF2-40B4-BE49-F238E27FC236}">
                <a16:creationId xmlns:a16="http://schemas.microsoft.com/office/drawing/2014/main" id="{EB950F52-C584-4CCC-974A-74253A8F6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906" y="1111249"/>
            <a:ext cx="220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11" name="Text Box 43">
            <a:extLst>
              <a:ext uri="{FF2B5EF4-FFF2-40B4-BE49-F238E27FC236}">
                <a16:creationId xmlns:a16="http://schemas.microsoft.com/office/drawing/2014/main" id="{B13C6C12-0F3E-4674-B7BB-9905CA94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589" y="167640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thực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12" name="Text Box 44">
            <a:extLst>
              <a:ext uri="{FF2B5EF4-FFF2-40B4-BE49-F238E27FC236}">
                <a16:creationId xmlns:a16="http://schemas.microsoft.com/office/drawing/2014/main" id="{2E66607C-FEBC-4510-AFF5-A89F5D1A0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1747660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hậu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</a:t>
            </a:r>
          </a:p>
        </p:txBody>
      </p:sp>
      <p:sp>
        <p:nvSpPr>
          <p:cNvPr id="7213" name="Text Box 45">
            <a:extLst>
              <a:ext uri="{FF2B5EF4-FFF2-40B4-BE49-F238E27FC236}">
                <a16:creationId xmlns:a16="http://schemas.microsoft.com/office/drawing/2014/main" id="{E8CBE8A2-F7F8-4B30-8155-6725CB97B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21" y="1824162"/>
            <a:ext cx="19050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14" name="Text Box 46">
            <a:extLst>
              <a:ext uri="{FF2B5EF4-FFF2-40B4-BE49-F238E27FC236}">
                <a16:creationId xmlns:a16="http://schemas.microsoft.com/office/drawing/2014/main" id="{65148F77-172E-4AAC-852B-4CA5D3BDA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558" y="1071929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20" name="Text Box 52">
            <a:extLst>
              <a:ext uri="{FF2B5EF4-FFF2-40B4-BE49-F238E27FC236}">
                <a16:creationId xmlns:a16="http://schemas.microsoft.com/office/drawing/2014/main" id="{E011B8B1-FBE0-48BF-80FF-48A929DDC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844" y="3000375"/>
            <a:ext cx="25013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21" name="Text Box 53">
            <a:extLst>
              <a:ext uri="{FF2B5EF4-FFF2-40B4-BE49-F238E27FC236}">
                <a16:creationId xmlns:a16="http://schemas.microsoft.com/office/drawing/2014/main" id="{85DC5B87-AE0A-49B2-90AE-4C0A54CE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311876"/>
            <a:ext cx="274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24" name="Text Box 56">
            <a:extLst>
              <a:ext uri="{FF2B5EF4-FFF2-40B4-BE49-F238E27FC236}">
                <a16:creationId xmlns:a16="http://schemas.microsoft.com/office/drawing/2014/main" id="{9D87B7FC-0AA0-4B58-A740-4506C21D5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366" y="3124154"/>
            <a:ext cx="18288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25" name="Text Box 57">
            <a:extLst>
              <a:ext uri="{FF2B5EF4-FFF2-40B4-BE49-F238E27FC236}">
                <a16:creationId xmlns:a16="http://schemas.microsoft.com/office/drawing/2014/main" id="{553C65B4-4666-4FAE-96C6-AEA82766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329012"/>
            <a:ext cx="2545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26" name="Text Box 58">
            <a:extLst>
              <a:ext uri="{FF2B5EF4-FFF2-40B4-BE49-F238E27FC236}">
                <a16:creationId xmlns:a16="http://schemas.microsoft.com/office/drawing/2014/main" id="{3DFC54A8-0347-4F96-8926-4F94B837B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315984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thực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27" name="Text Box 59">
            <a:extLst>
              <a:ext uri="{FF2B5EF4-FFF2-40B4-BE49-F238E27FC236}">
                <a16:creationId xmlns:a16="http://schemas.microsoft.com/office/drawing/2014/main" id="{53A26B3D-1DB9-42F0-BB3E-4E1188D24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063922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hậu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</a:t>
            </a:r>
          </a:p>
        </p:txBody>
      </p:sp>
      <p:sp>
        <p:nvSpPr>
          <p:cNvPr id="7228" name="Text Box 60">
            <a:extLst>
              <a:ext uri="{FF2B5EF4-FFF2-40B4-BE49-F238E27FC236}">
                <a16:creationId xmlns:a16="http://schemas.microsoft.com/office/drawing/2014/main" id="{1101923E-1B45-4CC2-869F-38EC0B62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187520"/>
            <a:ext cx="19050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29" name="Text Box 61">
            <a:extLst>
              <a:ext uri="{FF2B5EF4-FFF2-40B4-BE49-F238E27FC236}">
                <a16:creationId xmlns:a16="http://schemas.microsoft.com/office/drawing/2014/main" id="{BE1EF202-0FCB-43A3-ADF7-59CF786B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706" y="2989207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7774528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6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1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6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16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6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440"/>
                            </p:stCondLst>
                            <p:childTnLst>
                              <p:par>
                                <p:cTn id="5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206" grpId="0"/>
      <p:bldP spid="7207" grpId="0"/>
      <p:bldP spid="7207" grpId="1"/>
      <p:bldP spid="7208" grpId="0"/>
      <p:bldP spid="7208" grpId="1"/>
      <p:bldP spid="7209" grpId="0"/>
      <p:bldP spid="7209" grpId="1"/>
      <p:bldP spid="7210" grpId="0"/>
      <p:bldP spid="7210" grpId="1"/>
      <p:bldP spid="7211" grpId="0"/>
      <p:bldP spid="7211" grpId="1"/>
      <p:bldP spid="7212" grpId="0"/>
      <p:bldP spid="7212" grpId="1"/>
      <p:bldP spid="7213" grpId="0"/>
      <p:bldP spid="7213" grpId="1"/>
      <p:bldP spid="7214" grpId="0"/>
      <p:bldP spid="7214" grpId="1"/>
      <p:bldP spid="7220" grpId="0"/>
      <p:bldP spid="7221" grpId="0"/>
      <p:bldP spid="7224" grpId="0"/>
      <p:bldP spid="7225" grpId="0"/>
      <p:bldP spid="7226" grpId="0"/>
      <p:bldP spid="7227" grpId="0"/>
      <p:bldP spid="7228" grpId="0"/>
      <p:bldP spid="72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B0D4963-0929-4AF9-AB2A-25B04D715367}"/>
              </a:ext>
            </a:extLst>
          </p:cNvPr>
          <p:cNvGrpSpPr/>
          <p:nvPr/>
        </p:nvGrpSpPr>
        <p:grpSpPr>
          <a:xfrm>
            <a:off x="0" y="-21092"/>
            <a:ext cx="12192000" cy="6879092"/>
            <a:chOff x="0" y="-21092"/>
            <a:chExt cx="12192000" cy="687909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7ECD8B9-2614-4551-A3E5-4DAE3FD34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6"/>
            <a:stretch/>
          </p:blipFill>
          <p:spPr>
            <a:xfrm>
              <a:off x="0" y="-21092"/>
              <a:ext cx="12192000" cy="6879092"/>
            </a:xfrm>
            <a:prstGeom prst="rect">
              <a:avLst/>
            </a:prstGeom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8E3D283-4B1A-492F-9F9F-2B481ACF814A}"/>
                </a:ext>
              </a:extLst>
            </p:cNvPr>
            <p:cNvSpPr/>
            <p:nvPr/>
          </p:nvSpPr>
          <p:spPr>
            <a:xfrm>
              <a:off x="264242" y="263297"/>
              <a:ext cx="11663516" cy="63103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7234" name="Group 66">
            <a:extLst>
              <a:ext uri="{FF2B5EF4-FFF2-40B4-BE49-F238E27FC236}">
                <a16:creationId xmlns:a16="http://schemas.microsoft.com/office/drawing/2014/main" id="{979F4CCD-BAEA-442F-A535-B77141FB0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396"/>
              </p:ext>
            </p:extLst>
          </p:nvPr>
        </p:nvGraphicFramePr>
        <p:xfrm>
          <a:off x="972779" y="2772557"/>
          <a:ext cx="10219509" cy="2396083"/>
        </p:xfrm>
        <a:graphic>
          <a:graphicData uri="http://schemas.openxmlformats.org/drawingml/2006/table">
            <a:tbl>
              <a:tblPr/>
              <a:tblGrid>
                <a:gridCol w="3236178">
                  <a:extLst>
                    <a:ext uri="{9D8B030D-6E8A-4147-A177-3AD203B41FA5}">
                      <a16:colId xmlns:a16="http://schemas.microsoft.com/office/drawing/2014/main" val="170087173"/>
                    </a:ext>
                  </a:extLst>
                </a:gridCol>
                <a:gridCol w="6983331">
                  <a:extLst>
                    <a:ext uri="{9D8B030D-6E8A-4147-A177-3AD203B41FA5}">
                      <a16:colId xmlns:a16="http://schemas.microsoft.com/office/drawing/2014/main" val="3403778507"/>
                    </a:ext>
                  </a:extLst>
                </a:gridCol>
              </a:tblGrid>
              <a:tr h="13741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505690"/>
                  </a:ext>
                </a:extLst>
              </a:tr>
              <a:tr h="10218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46570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E282E78-CC57-43B7-887C-9B18C913B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2941400"/>
            <a:ext cx="30836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có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                       “ở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B3BC33-4ADC-455A-ADB8-ECF15C4CD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4064034"/>
            <a:ext cx="32308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có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                                             “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một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lòng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một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dạ”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06" name="Text Box 38">
            <a:extLst>
              <a:ext uri="{FF2B5EF4-FFF2-40B4-BE49-F238E27FC236}">
                <a16:creationId xmlns:a16="http://schemas.microsoft.com/office/drawing/2014/main" id="{D605DFD7-ACA0-4BEC-ADA8-6EB7BEF5C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71487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Xếp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ghép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ngoặc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nhóm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dựa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tiếng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                    </a:t>
            </a:r>
          </a:p>
        </p:txBody>
      </p:sp>
      <p:sp>
        <p:nvSpPr>
          <p:cNvPr id="7207" name="Text Box 39">
            <a:extLst>
              <a:ext uri="{FF2B5EF4-FFF2-40B4-BE49-F238E27FC236}">
                <a16:creationId xmlns:a16="http://schemas.microsoft.com/office/drawing/2014/main" id="{B18FEFC8-8F42-4582-BAB0-7E01463E7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1599066"/>
            <a:ext cx="18288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08" name="Text Box 40">
            <a:extLst>
              <a:ext uri="{FF2B5EF4-FFF2-40B4-BE49-F238E27FC236}">
                <a16:creationId xmlns:a16="http://schemas.microsoft.com/office/drawing/2014/main" id="{F568D400-8B4F-463F-B501-0EB35930A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958" y="970187"/>
            <a:ext cx="213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09" name="Text Box 41">
            <a:extLst>
              <a:ext uri="{FF2B5EF4-FFF2-40B4-BE49-F238E27FC236}">
                <a16:creationId xmlns:a16="http://schemas.microsoft.com/office/drawing/2014/main" id="{57D12DA0-F6E0-494E-9A20-23F28E0C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8716" y="1650998"/>
            <a:ext cx="19812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11" name="Text Box 43">
            <a:extLst>
              <a:ext uri="{FF2B5EF4-FFF2-40B4-BE49-F238E27FC236}">
                <a16:creationId xmlns:a16="http://schemas.microsoft.com/office/drawing/2014/main" id="{B13C6C12-0F3E-4674-B7BB-9905CA94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9824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thực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10" name="Text Box 42">
            <a:extLst>
              <a:ext uri="{FF2B5EF4-FFF2-40B4-BE49-F238E27FC236}">
                <a16:creationId xmlns:a16="http://schemas.microsoft.com/office/drawing/2014/main" id="{EB950F52-C584-4CCC-974A-74253A8F6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258" y="982810"/>
            <a:ext cx="220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12" name="Text Box 44">
            <a:extLst>
              <a:ext uri="{FF2B5EF4-FFF2-40B4-BE49-F238E27FC236}">
                <a16:creationId xmlns:a16="http://schemas.microsoft.com/office/drawing/2014/main" id="{2E66607C-FEBC-4510-AFF5-A89F5D1A0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205" y="1573112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hậu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</a:t>
            </a:r>
          </a:p>
        </p:txBody>
      </p:sp>
      <p:sp>
        <p:nvSpPr>
          <p:cNvPr id="7213" name="Text Box 45">
            <a:extLst>
              <a:ext uri="{FF2B5EF4-FFF2-40B4-BE49-F238E27FC236}">
                <a16:creationId xmlns:a16="http://schemas.microsoft.com/office/drawing/2014/main" id="{E8CBE8A2-F7F8-4B30-8155-6725CB97B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726" y="1661427"/>
            <a:ext cx="19050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14" name="Text Box 46">
            <a:extLst>
              <a:ext uri="{FF2B5EF4-FFF2-40B4-BE49-F238E27FC236}">
                <a16:creationId xmlns:a16="http://schemas.microsoft.com/office/drawing/2014/main" id="{65148F77-172E-4AAC-852B-4CA5D3BDA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948540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20" name="Text Box 52">
            <a:extLst>
              <a:ext uri="{FF2B5EF4-FFF2-40B4-BE49-F238E27FC236}">
                <a16:creationId xmlns:a16="http://schemas.microsoft.com/office/drawing/2014/main" id="{E011B8B1-FBE0-48BF-80FF-48A929DDC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185" y="3000201"/>
            <a:ext cx="25548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21" name="Text Box 53">
            <a:extLst>
              <a:ext uri="{FF2B5EF4-FFF2-40B4-BE49-F238E27FC236}">
                <a16:creationId xmlns:a16="http://schemas.microsoft.com/office/drawing/2014/main" id="{85DC5B87-AE0A-49B2-90AE-4C0A54CE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704" y="4042516"/>
            <a:ext cx="29373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24" name="Text Box 56">
            <a:extLst>
              <a:ext uri="{FF2B5EF4-FFF2-40B4-BE49-F238E27FC236}">
                <a16:creationId xmlns:a16="http://schemas.microsoft.com/office/drawing/2014/main" id="{9D87B7FC-0AA0-4B58-A740-4506C21D5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093" y="3090456"/>
            <a:ext cx="18288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25" name="Text Box 57">
            <a:extLst>
              <a:ext uri="{FF2B5EF4-FFF2-40B4-BE49-F238E27FC236}">
                <a16:creationId xmlns:a16="http://schemas.microsoft.com/office/drawing/2014/main" id="{553C65B4-4666-4FAE-96C6-AEA82766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399" y="4070564"/>
            <a:ext cx="2368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26" name="Text Box 58">
            <a:extLst>
              <a:ext uri="{FF2B5EF4-FFF2-40B4-BE49-F238E27FC236}">
                <a16:creationId xmlns:a16="http://schemas.microsoft.com/office/drawing/2014/main" id="{3DFC54A8-0347-4F96-8926-4F94B837B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70564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thực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227" name="Text Box 59">
            <a:extLst>
              <a:ext uri="{FF2B5EF4-FFF2-40B4-BE49-F238E27FC236}">
                <a16:creationId xmlns:a16="http://schemas.microsoft.com/office/drawing/2014/main" id="{53A26B3D-1DB9-42F0-BB3E-4E1188D24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988" y="4699134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hậu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</a:t>
            </a:r>
          </a:p>
        </p:txBody>
      </p:sp>
      <p:sp>
        <p:nvSpPr>
          <p:cNvPr id="7228" name="Text Box 60">
            <a:extLst>
              <a:ext uri="{FF2B5EF4-FFF2-40B4-BE49-F238E27FC236}">
                <a16:creationId xmlns:a16="http://schemas.microsoft.com/office/drawing/2014/main" id="{1101923E-1B45-4CC2-869F-38EC0B62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366" y="4780024"/>
            <a:ext cx="19050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29" name="Text Box 61">
            <a:extLst>
              <a:ext uri="{FF2B5EF4-FFF2-40B4-BE49-F238E27FC236}">
                <a16:creationId xmlns:a16="http://schemas.microsoft.com/office/drawing/2014/main" id="{BE1EF202-0FCB-43A3-ADF7-59CF786B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815" y="2998139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bình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0D4963-0929-4AF9-AB2A-25B04D715367}"/>
              </a:ext>
            </a:extLst>
          </p:cNvPr>
          <p:cNvGrpSpPr/>
          <p:nvPr/>
        </p:nvGrpSpPr>
        <p:grpSpPr>
          <a:xfrm>
            <a:off x="152400" y="131308"/>
            <a:ext cx="12192000" cy="6879092"/>
            <a:chOff x="0" y="-21092"/>
            <a:chExt cx="12192000" cy="687909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7ECD8B9-2614-4551-A3E5-4DAE3FD34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6"/>
            <a:stretch/>
          </p:blipFill>
          <p:spPr>
            <a:xfrm>
              <a:off x="0" y="-21092"/>
              <a:ext cx="12192000" cy="6879092"/>
            </a:xfrm>
            <a:prstGeom prst="rect">
              <a:avLst/>
            </a:prstGeom>
          </p:spPr>
        </p:pic>
        <p:sp>
          <p:nvSpPr>
            <p:cNvPr id="29" name="Rectangle: Rounded Corners 39">
              <a:extLst>
                <a:ext uri="{FF2B5EF4-FFF2-40B4-BE49-F238E27FC236}">
                  <a16:creationId xmlns:a16="http://schemas.microsoft.com/office/drawing/2014/main" id="{D8E3D283-4B1A-492F-9F9F-2B481ACF814A}"/>
                </a:ext>
              </a:extLst>
            </p:cNvPr>
            <p:cNvSpPr/>
            <p:nvPr/>
          </p:nvSpPr>
          <p:spPr>
            <a:xfrm>
              <a:off x="264242" y="263297"/>
              <a:ext cx="11663516" cy="63103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 Box 67">
            <a:extLst>
              <a:ext uri="{FF2B5EF4-FFF2-40B4-BE49-F238E27FC236}">
                <a16:creationId xmlns:a16="http://schemas.microsoft.com/office/drawing/2014/main" id="{F482B1E1-D9BE-4B34-A92B-70E4D7636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021" y="97628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Đặt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với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một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bài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tập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 Box 68">
            <a:extLst>
              <a:ext uri="{FF2B5EF4-FFF2-40B4-BE49-F238E27FC236}">
                <a16:creationId xmlns:a16="http://schemas.microsoft.com/office/drawing/2014/main" id="{A9EF39AB-C23A-4173-B95D-484A0001A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1836861"/>
            <a:ext cx="104999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0969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4CF69073-8359-4C32-A1D2-B61E295ACE58}"/>
              </a:ext>
            </a:extLst>
          </p:cNvPr>
          <p:cNvGrpSpPr/>
          <p:nvPr/>
        </p:nvGrpSpPr>
        <p:grpSpPr>
          <a:xfrm>
            <a:off x="0" y="-21092"/>
            <a:ext cx="12192000" cy="6879092"/>
            <a:chOff x="0" y="-21092"/>
            <a:chExt cx="12192000" cy="687909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77B39A7-7DD6-4F2C-B098-B311DCD71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6"/>
            <a:stretch/>
          </p:blipFill>
          <p:spPr>
            <a:xfrm>
              <a:off x="0" y="-21092"/>
              <a:ext cx="12192000" cy="6879092"/>
            </a:xfrm>
            <a:prstGeom prst="rect">
              <a:avLst/>
            </a:prstGeom>
          </p:spPr>
        </p:pic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C8633E2-4AB1-47D4-9EEC-860D4304203F}"/>
                </a:ext>
              </a:extLst>
            </p:cNvPr>
            <p:cNvSpPr/>
            <p:nvPr/>
          </p:nvSpPr>
          <p:spPr>
            <a:xfrm>
              <a:off x="264242" y="263297"/>
              <a:ext cx="11663516" cy="63103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2338" name="Picture 2" descr="clappinghand6lb">
            <a:extLst>
              <a:ext uri="{FF2B5EF4-FFF2-40B4-BE49-F238E27FC236}">
                <a16:creationId xmlns:a16="http://schemas.microsoft.com/office/drawing/2014/main" id="{0AA8F7F2-6513-46DB-AB7D-E352D108B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106" y="5634127"/>
            <a:ext cx="928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AutoShape 3">
            <a:extLst>
              <a:ext uri="{FF2B5EF4-FFF2-40B4-BE49-F238E27FC236}">
                <a16:creationId xmlns:a16="http://schemas.microsoft.com/office/drawing/2014/main" id="{2D92A528-7A38-46A6-A9CD-064EF5FD5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49" y="2833279"/>
            <a:ext cx="990600" cy="457200"/>
          </a:xfrm>
          <a:prstGeom prst="rightArrow">
            <a:avLst>
              <a:gd name="adj1" fmla="val 55556"/>
              <a:gd name="adj2" fmla="val 78672"/>
            </a:avLst>
          </a:prstGeom>
          <a:gradFill rotWithShape="1">
            <a:gsLst>
              <a:gs pos="0">
                <a:schemeClr val="hlink"/>
              </a:gs>
              <a:gs pos="100000">
                <a:schemeClr val="folHlink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C1 </a:t>
            </a:r>
          </a:p>
        </p:txBody>
      </p:sp>
      <p:sp>
        <p:nvSpPr>
          <p:cNvPr id="142340" name="AutoShape 4">
            <a:extLst>
              <a:ext uri="{FF2B5EF4-FFF2-40B4-BE49-F238E27FC236}">
                <a16:creationId xmlns:a16="http://schemas.microsoft.com/office/drawing/2014/main" id="{5083670D-84AD-4DE4-B724-708CD8A21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399" y="3469866"/>
            <a:ext cx="990600" cy="457200"/>
          </a:xfrm>
          <a:prstGeom prst="rightArrow">
            <a:avLst>
              <a:gd name="adj1" fmla="val 55556"/>
              <a:gd name="adj2" fmla="val 78672"/>
            </a:avLst>
          </a:prstGeom>
          <a:gradFill rotWithShape="1">
            <a:gsLst>
              <a:gs pos="0">
                <a:schemeClr val="hlink"/>
              </a:gs>
              <a:gs pos="100000">
                <a:schemeClr val="folHlink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142341" name="AutoShape 5">
            <a:extLst>
              <a:ext uri="{FF2B5EF4-FFF2-40B4-BE49-F238E27FC236}">
                <a16:creationId xmlns:a16="http://schemas.microsoft.com/office/drawing/2014/main" id="{BB95B5A3-6AF3-4056-A30D-082AF3334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399" y="4130266"/>
            <a:ext cx="990600" cy="457200"/>
          </a:xfrm>
          <a:prstGeom prst="rightArrow">
            <a:avLst>
              <a:gd name="adj1" fmla="val 55556"/>
              <a:gd name="adj2" fmla="val 78672"/>
            </a:avLst>
          </a:prstGeom>
          <a:gradFill rotWithShape="1">
            <a:gsLst>
              <a:gs pos="0">
                <a:schemeClr val="hlink"/>
              </a:gs>
              <a:gs pos="100000">
                <a:schemeClr val="folHlink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C3</a:t>
            </a:r>
          </a:p>
        </p:txBody>
      </p:sp>
      <p:sp>
        <p:nvSpPr>
          <p:cNvPr id="142342" name="AutoShape 6">
            <a:extLst>
              <a:ext uri="{FF2B5EF4-FFF2-40B4-BE49-F238E27FC236}">
                <a16:creationId xmlns:a16="http://schemas.microsoft.com/office/drawing/2014/main" id="{39DE4CBA-4B94-433D-9C6C-63795575C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399" y="4739866"/>
            <a:ext cx="990600" cy="457200"/>
          </a:xfrm>
          <a:prstGeom prst="rightArrow">
            <a:avLst>
              <a:gd name="adj1" fmla="val 55556"/>
              <a:gd name="adj2" fmla="val 78672"/>
            </a:avLst>
          </a:prstGeom>
          <a:gradFill rotWithShape="1">
            <a:gsLst>
              <a:gs pos="0">
                <a:schemeClr val="hlink"/>
              </a:gs>
              <a:gs pos="100000">
                <a:schemeClr val="folHlink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42343" name="Text Box 7">
            <a:extLst>
              <a:ext uri="{FF2B5EF4-FFF2-40B4-BE49-F238E27FC236}">
                <a16:creationId xmlns:a16="http://schemas.microsoft.com/office/drawing/2014/main" id="{FB80DB36-68B6-4A14-BC81-62D0462C5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818741"/>
            <a:ext cx="48863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Có niềm tin vào bản thân</a:t>
            </a:r>
          </a:p>
        </p:txBody>
      </p:sp>
      <p:sp>
        <p:nvSpPr>
          <p:cNvPr id="142344" name="Text Box 8">
            <a:extLst>
              <a:ext uri="{FF2B5EF4-FFF2-40B4-BE49-F238E27FC236}">
                <a16:creationId xmlns:a16="http://schemas.microsoft.com/office/drawing/2014/main" id="{1C33FA34-C766-4E75-A2E3-251789285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75941"/>
            <a:ext cx="93440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Ăn ở nhân hậu, thành thật, trước sau như một.</a:t>
            </a:r>
          </a:p>
        </p:txBody>
      </p:sp>
      <p:sp>
        <p:nvSpPr>
          <p:cNvPr id="142345" name="Text Box 9">
            <a:extLst>
              <a:ext uri="{FF2B5EF4-FFF2-40B4-BE49-F238E27FC236}">
                <a16:creationId xmlns:a16="http://schemas.microsoft.com/office/drawing/2014/main" id="{DBC3AF19-FB17-4AF4-B2E8-F4699FD1D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1656941"/>
            <a:ext cx="7467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 Ngay thẳng, thật thà</a:t>
            </a:r>
          </a:p>
        </p:txBody>
      </p:sp>
      <p:sp>
        <p:nvSpPr>
          <p:cNvPr id="142346" name="Text Box 10">
            <a:extLst>
              <a:ext uri="{FF2B5EF4-FFF2-40B4-BE49-F238E27FC236}">
                <a16:creationId xmlns:a16="http://schemas.microsoft.com/office/drawing/2014/main" id="{D0F886A9-BD4C-42D1-8A1C-567D664A8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2114141"/>
            <a:ext cx="62944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Hài lòng, hãnh diện về cái mình có </a:t>
            </a:r>
          </a:p>
        </p:txBody>
      </p:sp>
      <p:sp>
        <p:nvSpPr>
          <p:cNvPr id="142347" name="Text Box 11">
            <a:extLst>
              <a:ext uri="{FF2B5EF4-FFF2-40B4-BE49-F238E27FC236}">
                <a16:creationId xmlns:a16="http://schemas.microsoft.com/office/drawing/2014/main" id="{4640A712-D38E-483C-AA34-9B36E7387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674" y="2818991"/>
            <a:ext cx="2774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   Ự  T    I 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42348" name="Text Box 12">
            <a:extLst>
              <a:ext uri="{FF2B5EF4-FFF2-40B4-BE49-F238E27FC236}">
                <a16:creationId xmlns:a16="http://schemas.microsoft.com/office/drawing/2014/main" id="{58432B43-F7E3-4D3A-8568-6E452464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3436530"/>
            <a:ext cx="60563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  N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 Ậ  U</a:t>
            </a:r>
          </a:p>
        </p:txBody>
      </p:sp>
      <p:sp>
        <p:nvSpPr>
          <p:cNvPr id="142349" name="Text Box 13">
            <a:extLst>
              <a:ext uri="{FF2B5EF4-FFF2-40B4-BE49-F238E27FC236}">
                <a16:creationId xmlns:a16="http://schemas.microsoft.com/office/drawing/2014/main" id="{2B2A2263-F140-4354-8444-67CAE0515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938" y="4050891"/>
            <a:ext cx="49418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  U  N  G  T   H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Ự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2350" name="Text Box 14">
            <a:extLst>
              <a:ext uri="{FF2B5EF4-FFF2-40B4-BE49-F238E27FC236}">
                <a16:creationId xmlns:a16="http://schemas.microsoft.com/office/drawing/2014/main" id="{1705AF81-5E9C-4D0B-AEC8-2FBD42B03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499" y="4671605"/>
            <a:ext cx="2686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Ự   H  À 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42351" name="AutoShape 15">
            <a:extLst>
              <a:ext uri="{FF2B5EF4-FFF2-40B4-BE49-F238E27FC236}">
                <a16:creationId xmlns:a16="http://schemas.microsoft.com/office/drawing/2014/main" id="{76A34DB3-8432-4473-BAA4-B07C418E3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74" y="4741454"/>
            <a:ext cx="457200" cy="4572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hlink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D4</a:t>
            </a:r>
          </a:p>
        </p:txBody>
      </p:sp>
      <p:sp>
        <p:nvSpPr>
          <p:cNvPr id="142352" name="AutoShape 16">
            <a:extLst>
              <a:ext uri="{FF2B5EF4-FFF2-40B4-BE49-F238E27FC236}">
                <a16:creationId xmlns:a16="http://schemas.microsoft.com/office/drawing/2014/main" id="{2C78DD86-63E9-4D14-BF69-1F14F1840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349" y="4079466"/>
            <a:ext cx="457200" cy="4572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hlink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D3</a:t>
            </a:r>
          </a:p>
        </p:txBody>
      </p:sp>
      <p:sp>
        <p:nvSpPr>
          <p:cNvPr id="142353" name="AutoShape 17">
            <a:extLst>
              <a:ext uri="{FF2B5EF4-FFF2-40B4-BE49-F238E27FC236}">
                <a16:creationId xmlns:a16="http://schemas.microsoft.com/office/drawing/2014/main" id="{DF4856CB-CC48-4EFD-98C3-97AA9A60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549" y="3458754"/>
            <a:ext cx="457200" cy="4572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hlink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D2</a:t>
            </a:r>
          </a:p>
        </p:txBody>
      </p:sp>
      <p:sp>
        <p:nvSpPr>
          <p:cNvPr id="142354" name="AutoShape 18">
            <a:extLst>
              <a:ext uri="{FF2B5EF4-FFF2-40B4-BE49-F238E27FC236}">
                <a16:creationId xmlns:a16="http://schemas.microsoft.com/office/drawing/2014/main" id="{59F6BDA6-0A79-4116-8F18-E9331163B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599" y="2834866"/>
            <a:ext cx="457200" cy="4572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hlink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D1</a:t>
            </a:r>
          </a:p>
        </p:txBody>
      </p:sp>
      <p:graphicFrame>
        <p:nvGraphicFramePr>
          <p:cNvPr id="142355" name="Group 19">
            <a:extLst>
              <a:ext uri="{FF2B5EF4-FFF2-40B4-BE49-F238E27FC236}">
                <a16:creationId xmlns:a16="http://schemas.microsoft.com/office/drawing/2014/main" id="{889042AE-DCC3-42E0-BDBE-94A74D1DCC4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71799" y="5543142"/>
          <a:ext cx="6096000" cy="739775"/>
        </p:xfrm>
        <a:graphic>
          <a:graphicData uri="http://schemas.openxmlformats.org/drawingml/2006/table">
            <a:tbl>
              <a:tblPr/>
              <a:tblGrid>
                <a:gridCol w="87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15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9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2373" name="Text Box 37">
            <a:extLst>
              <a:ext uri="{FF2B5EF4-FFF2-40B4-BE49-F238E27FC236}">
                <a16:creationId xmlns:a16="http://schemas.microsoft.com/office/drawing/2014/main" id="{67F515A0-6C2D-436C-9250-D6FEC66F0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7" y="5619341"/>
            <a:ext cx="6088062" cy="5794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     Ự     T     R     Ọ      N     G</a:t>
            </a: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74" name="Rectangle 38">
            <a:extLst>
              <a:ext uri="{FF2B5EF4-FFF2-40B4-BE49-F238E27FC236}">
                <a16:creationId xmlns:a16="http://schemas.microsoft.com/office/drawing/2014/main" id="{6AE4C405-334C-403F-ACF4-B30D998F8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399" y="28221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75" name="Rectangle 39">
            <a:extLst>
              <a:ext uri="{FF2B5EF4-FFF2-40B4-BE49-F238E27FC236}">
                <a16:creationId xmlns:a16="http://schemas.microsoft.com/office/drawing/2014/main" id="{1C4DA16D-85F8-41EE-85C4-6553193DF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499" y="2822166"/>
            <a:ext cx="6096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76" name="Rectangle 40">
            <a:extLst>
              <a:ext uri="{FF2B5EF4-FFF2-40B4-BE49-F238E27FC236}">
                <a16:creationId xmlns:a16="http://schemas.microsoft.com/office/drawing/2014/main" id="{F00A8C6F-A923-475C-97AB-439C97886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799" y="28221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77" name="Rectangle 41">
            <a:extLst>
              <a:ext uri="{FF2B5EF4-FFF2-40B4-BE49-F238E27FC236}">
                <a16:creationId xmlns:a16="http://schemas.microsoft.com/office/drawing/2014/main" id="{342D5B67-38EB-4313-A0F1-BF57AB11C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599" y="2822166"/>
            <a:ext cx="6096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78" name="Rectangle 42">
            <a:extLst>
              <a:ext uri="{FF2B5EF4-FFF2-40B4-BE49-F238E27FC236}">
                <a16:creationId xmlns:a16="http://schemas.microsoft.com/office/drawing/2014/main" id="{2816E3B6-915B-4EE9-A906-DDD5EF69E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199" y="2822166"/>
            <a:ext cx="558800" cy="596900"/>
          </a:xfrm>
          <a:prstGeom prst="rect">
            <a:avLst/>
          </a:prstGeom>
          <a:noFill/>
          <a:ln w="38100">
            <a:solidFill>
              <a:srgbClr val="D624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79" name="Rectangle 43">
            <a:extLst>
              <a:ext uri="{FF2B5EF4-FFF2-40B4-BE49-F238E27FC236}">
                <a16:creationId xmlns:a16="http://schemas.microsoft.com/office/drawing/2014/main" id="{F2658924-8161-4525-8032-04E2AEA50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899" y="40413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0" name="Rectangle 44">
            <a:extLst>
              <a:ext uri="{FF2B5EF4-FFF2-40B4-BE49-F238E27FC236}">
                <a16:creationId xmlns:a16="http://schemas.microsoft.com/office/drawing/2014/main" id="{266287F2-92F7-4D4E-A11F-543A5DB0F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999" y="40413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1" name="Rectangle 45">
            <a:extLst>
              <a:ext uri="{FF2B5EF4-FFF2-40B4-BE49-F238E27FC236}">
                <a16:creationId xmlns:a16="http://schemas.microsoft.com/office/drawing/2014/main" id="{C75DD3F9-26F0-421B-AD74-E909BB373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099" y="40413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2" name="Rectangle 46">
            <a:extLst>
              <a:ext uri="{FF2B5EF4-FFF2-40B4-BE49-F238E27FC236}">
                <a16:creationId xmlns:a16="http://schemas.microsoft.com/office/drawing/2014/main" id="{81AAB569-C00F-4454-B34C-CEC231F06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899" y="40413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3" name="Rectangle 47">
            <a:extLst>
              <a:ext uri="{FF2B5EF4-FFF2-40B4-BE49-F238E27FC236}">
                <a16:creationId xmlns:a16="http://schemas.microsoft.com/office/drawing/2014/main" id="{9089484D-A240-4E31-95B8-35C9BC079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5699" y="40413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4" name="Rectangle 48">
            <a:extLst>
              <a:ext uri="{FF2B5EF4-FFF2-40B4-BE49-F238E27FC236}">
                <a16:creationId xmlns:a16="http://schemas.microsoft.com/office/drawing/2014/main" id="{1B94F543-4EBA-4697-8BE7-FB177D8F7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799" y="40413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5" name="Rectangle 49">
            <a:extLst>
              <a:ext uri="{FF2B5EF4-FFF2-40B4-BE49-F238E27FC236}">
                <a16:creationId xmlns:a16="http://schemas.microsoft.com/office/drawing/2014/main" id="{E4B508B6-155A-426F-9193-75453F6D8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9399" y="40413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6" name="Rectangle 50">
            <a:extLst>
              <a:ext uri="{FF2B5EF4-FFF2-40B4-BE49-F238E27FC236}">
                <a16:creationId xmlns:a16="http://schemas.microsoft.com/office/drawing/2014/main" id="{E9C026C6-4347-4B7E-B43D-0E90F87EE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887" y="4042954"/>
            <a:ext cx="558800" cy="5969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7" name="Rectangle 51">
            <a:extLst>
              <a:ext uri="{FF2B5EF4-FFF2-40B4-BE49-F238E27FC236}">
                <a16:creationId xmlns:a16="http://schemas.microsoft.com/office/drawing/2014/main" id="{85492D46-C8EA-4BC0-A634-A618B044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987" y="4041366"/>
            <a:ext cx="558800" cy="596900"/>
          </a:xfrm>
          <a:prstGeom prst="rect">
            <a:avLst/>
          </a:prstGeom>
          <a:noFill/>
          <a:ln w="38100">
            <a:solidFill>
              <a:srgbClr val="D624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8" name="Rectangle 52">
            <a:extLst>
              <a:ext uri="{FF2B5EF4-FFF2-40B4-BE49-F238E27FC236}">
                <a16:creationId xmlns:a16="http://schemas.microsoft.com/office/drawing/2014/main" id="{B64A57ED-F397-4F97-AED2-157F294D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8999" y="4663666"/>
            <a:ext cx="6096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89" name="Rectangle 53">
            <a:extLst>
              <a:ext uri="{FF2B5EF4-FFF2-40B4-BE49-F238E27FC236}">
                <a16:creationId xmlns:a16="http://schemas.microsoft.com/office/drawing/2014/main" id="{4947F8DD-F70A-456E-91D5-DFD6CAC6E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1299" y="46636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0" name="Rectangle 54">
            <a:extLst>
              <a:ext uri="{FF2B5EF4-FFF2-40B4-BE49-F238E27FC236}">
                <a16:creationId xmlns:a16="http://schemas.microsoft.com/office/drawing/2014/main" id="{D1802D60-2962-4087-92CA-ABED5CF95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099" y="4663666"/>
            <a:ext cx="6096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1" name="Rectangle 55">
            <a:extLst>
              <a:ext uri="{FF2B5EF4-FFF2-40B4-BE49-F238E27FC236}">
                <a16:creationId xmlns:a16="http://schemas.microsoft.com/office/drawing/2014/main" id="{8DC5551C-211F-45EE-BCC8-590A15ACA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699" y="4663666"/>
            <a:ext cx="558800" cy="596900"/>
          </a:xfrm>
          <a:prstGeom prst="rect">
            <a:avLst/>
          </a:prstGeom>
          <a:noFill/>
          <a:ln w="38100">
            <a:solidFill>
              <a:srgbClr val="D624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2" name="Rectangle 56">
            <a:extLst>
              <a:ext uri="{FF2B5EF4-FFF2-40B4-BE49-F238E27FC236}">
                <a16:creationId xmlns:a16="http://schemas.microsoft.com/office/drawing/2014/main" id="{3C542DFF-188E-4677-BA75-DFE580E2A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999" y="34317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3" name="Rectangle 57">
            <a:extLst>
              <a:ext uri="{FF2B5EF4-FFF2-40B4-BE49-F238E27FC236}">
                <a16:creationId xmlns:a16="http://schemas.microsoft.com/office/drawing/2014/main" id="{1518F27B-BE86-4817-B571-EF1A39E9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299" y="34317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4" name="Rectangle 58">
            <a:extLst>
              <a:ext uri="{FF2B5EF4-FFF2-40B4-BE49-F238E27FC236}">
                <a16:creationId xmlns:a16="http://schemas.microsoft.com/office/drawing/2014/main" id="{C863D713-0163-4AB2-9836-F15FEBBF6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399" y="34317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5" name="Rectangle 59">
            <a:extLst>
              <a:ext uri="{FF2B5EF4-FFF2-40B4-BE49-F238E27FC236}">
                <a16:creationId xmlns:a16="http://schemas.microsoft.com/office/drawing/2014/main" id="{435876A7-3FDA-4001-A756-88B88A2CD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6999" y="34317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6" name="Rectangle 60">
            <a:extLst>
              <a:ext uri="{FF2B5EF4-FFF2-40B4-BE49-F238E27FC236}">
                <a16:creationId xmlns:a16="http://schemas.microsoft.com/office/drawing/2014/main" id="{7C8FFE26-354B-4518-884D-4CC28920B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099" y="34317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7" name="Rectangle 61">
            <a:extLst>
              <a:ext uri="{FF2B5EF4-FFF2-40B4-BE49-F238E27FC236}">
                <a16:creationId xmlns:a16="http://schemas.microsoft.com/office/drawing/2014/main" id="{D4C042FF-6154-4957-8CF7-86E0B9E8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899" y="3431766"/>
            <a:ext cx="558800" cy="596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8" name="Rectangle 62">
            <a:extLst>
              <a:ext uri="{FF2B5EF4-FFF2-40B4-BE49-F238E27FC236}">
                <a16:creationId xmlns:a16="http://schemas.microsoft.com/office/drawing/2014/main" id="{2E42E45A-C63A-4702-BDB8-D824F9D29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2" y="4663666"/>
            <a:ext cx="558800" cy="5969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99" name="Rectangle 63">
            <a:extLst>
              <a:ext uri="{FF2B5EF4-FFF2-40B4-BE49-F238E27FC236}">
                <a16:creationId xmlns:a16="http://schemas.microsoft.com/office/drawing/2014/main" id="{F9B545BC-508D-490C-AD48-9B4FC763A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199" y="3431766"/>
            <a:ext cx="558800" cy="596900"/>
          </a:xfrm>
          <a:prstGeom prst="rect">
            <a:avLst/>
          </a:prstGeom>
          <a:noFill/>
          <a:ln w="38100">
            <a:solidFill>
              <a:srgbClr val="D624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00" name="Rectangle 64">
            <a:extLst>
              <a:ext uri="{FF2B5EF4-FFF2-40B4-BE49-F238E27FC236}">
                <a16:creationId xmlns:a16="http://schemas.microsoft.com/office/drawing/2014/main" id="{E96C06E6-D908-4E6A-8314-FB03B3523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199" y="3431766"/>
            <a:ext cx="558800" cy="596900"/>
          </a:xfrm>
          <a:prstGeom prst="rect">
            <a:avLst/>
          </a:prstGeom>
          <a:noFill/>
          <a:ln w="38100">
            <a:solidFill>
              <a:srgbClr val="D624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10147D-C950-48D9-A1F6-C41DD0FF9A66}"/>
              </a:ext>
            </a:extLst>
          </p:cNvPr>
          <p:cNvCxnSpPr/>
          <p:nvPr/>
        </p:nvCxnSpPr>
        <p:spPr>
          <a:xfrm>
            <a:off x="3886199" y="5619342"/>
            <a:ext cx="0" cy="619125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AC6C7BF-1344-452F-8A09-5E6B50ADD36D}"/>
              </a:ext>
            </a:extLst>
          </p:cNvPr>
          <p:cNvCxnSpPr/>
          <p:nvPr/>
        </p:nvCxnSpPr>
        <p:spPr>
          <a:xfrm>
            <a:off x="4737099" y="5619341"/>
            <a:ext cx="0" cy="579438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77FAAE7-151D-41B1-9B8D-7D80F32B2776}"/>
              </a:ext>
            </a:extLst>
          </p:cNvPr>
          <p:cNvCxnSpPr/>
          <p:nvPr/>
        </p:nvCxnSpPr>
        <p:spPr>
          <a:xfrm>
            <a:off x="5575299" y="5600292"/>
            <a:ext cx="0" cy="638175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B1ED4E4-3EB3-47D8-912D-3859682B1F1A}"/>
              </a:ext>
            </a:extLst>
          </p:cNvPr>
          <p:cNvCxnSpPr/>
          <p:nvPr/>
        </p:nvCxnSpPr>
        <p:spPr>
          <a:xfrm>
            <a:off x="6465887" y="5619341"/>
            <a:ext cx="0" cy="579438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0D6B9B7-7E70-4E03-9ED7-0AD50504632E}"/>
              </a:ext>
            </a:extLst>
          </p:cNvPr>
          <p:cNvCxnSpPr/>
          <p:nvPr/>
        </p:nvCxnSpPr>
        <p:spPr>
          <a:xfrm>
            <a:off x="7324724" y="5600292"/>
            <a:ext cx="0" cy="638175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A4C7D7E-3ADE-4F0F-9664-5338EA22AF9C}"/>
              </a:ext>
            </a:extLst>
          </p:cNvPr>
          <p:cNvCxnSpPr/>
          <p:nvPr/>
        </p:nvCxnSpPr>
        <p:spPr>
          <a:xfrm>
            <a:off x="8243887" y="5600292"/>
            <a:ext cx="0" cy="638175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73CB3F7-3A7E-4B82-B465-2DCFE696FC26}"/>
              </a:ext>
            </a:extLst>
          </p:cNvPr>
          <p:cNvCxnSpPr/>
          <p:nvPr/>
        </p:nvCxnSpPr>
        <p:spPr>
          <a:xfrm>
            <a:off x="2954337" y="5600292"/>
            <a:ext cx="0" cy="638175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08" name="Picture 16" descr="bflower">
            <a:extLst>
              <a:ext uri="{FF2B5EF4-FFF2-40B4-BE49-F238E27FC236}">
                <a16:creationId xmlns:a16="http://schemas.microsoft.com/office/drawing/2014/main" id="{8FCB3D49-0EEA-4D3C-B7B8-475C0C198A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750" y="4587057"/>
            <a:ext cx="145891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" name="Group 30">
            <a:extLst>
              <a:ext uri="{FF2B5EF4-FFF2-40B4-BE49-F238E27FC236}">
                <a16:creationId xmlns:a16="http://schemas.microsoft.com/office/drawing/2014/main" id="{0DDC9124-0B18-4078-BF0D-0015B495AB4E}"/>
              </a:ext>
            </a:extLst>
          </p:cNvPr>
          <p:cNvGrpSpPr>
            <a:grpSpLocks/>
          </p:cNvGrpSpPr>
          <p:nvPr/>
        </p:nvGrpSpPr>
        <p:grpSpPr bwMode="auto">
          <a:xfrm>
            <a:off x="-95249" y="4429894"/>
            <a:ext cx="2039938" cy="2097088"/>
            <a:chOff x="2544" y="2999"/>
            <a:chExt cx="1285" cy="1321"/>
          </a:xfrm>
        </p:grpSpPr>
        <p:pic>
          <p:nvPicPr>
            <p:cNvPr id="14410" name="Picture 31" descr="0036">
              <a:hlinkClick r:id="" action="ppaction://noaction"/>
              <a:extLst>
                <a:ext uri="{FF2B5EF4-FFF2-40B4-BE49-F238E27FC236}">
                  <a16:creationId xmlns:a16="http://schemas.microsoft.com/office/drawing/2014/main" id="{AA278D1A-FD1C-4CD7-8C7F-96EF161572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999"/>
              <a:ext cx="1285" cy="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11" name="Text Box 32">
              <a:extLst>
                <a:ext uri="{FF2B5EF4-FFF2-40B4-BE49-F238E27FC236}">
                  <a16:creationId xmlns:a16="http://schemas.microsoft.com/office/drawing/2014/main" id="{AAA90E18-FECB-4314-A78B-09DA23F0B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3600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FE117F2-8393-4FFF-A939-BCC30ACA3E09}"/>
              </a:ext>
            </a:extLst>
          </p:cNvPr>
          <p:cNvSpPr txBox="1"/>
          <p:nvPr/>
        </p:nvSpPr>
        <p:spPr>
          <a:xfrm>
            <a:off x="3874215" y="325356"/>
            <a:ext cx="4806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 Ô CHỮ BÍ MẬT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3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61337 -0.246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7" y="-12361"/>
                                    </p:animMotion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2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20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2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4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2000"/>
                                        <p:tgtEl>
                                          <p:spTgt spid="142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2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4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42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2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2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14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2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4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2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4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2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4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1"/>
                  </p:tgtEl>
                </p:cond>
              </p:nextCondLst>
            </p:seq>
          </p:childTnLst>
        </p:cTn>
      </p:par>
    </p:tnLst>
    <p:bldLst>
      <p:bldP spid="142339" grpId="0" animBg="1"/>
      <p:bldP spid="142340" grpId="0" animBg="1"/>
      <p:bldP spid="142341" grpId="0" animBg="1"/>
      <p:bldP spid="142342" grpId="0" animBg="1"/>
      <p:bldP spid="142343" grpId="0"/>
      <p:bldP spid="142343" grpId="1"/>
      <p:bldP spid="142344" grpId="0"/>
      <p:bldP spid="142344" grpId="1"/>
      <p:bldP spid="142345" grpId="0"/>
      <p:bldP spid="142345" grpId="1"/>
      <p:bldP spid="142346" grpId="0"/>
      <p:bldP spid="142346" grpId="1"/>
      <p:bldP spid="142347" grpId="0"/>
      <p:bldP spid="142348" grpId="0"/>
      <p:bldP spid="142349" grpId="0"/>
      <p:bldP spid="142350" grpId="0"/>
      <p:bldP spid="142351" grpId="0" animBg="1"/>
      <p:bldP spid="142352" grpId="0" animBg="1"/>
      <p:bldP spid="142353" grpId="0" animBg="1"/>
      <p:bldP spid="142354" grpId="0" animBg="1"/>
      <p:bldP spid="14237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420D2D3-6D8D-4CEA-8745-DCCDFA9D9B0E}"/>
              </a:ext>
            </a:extLst>
          </p:cNvPr>
          <p:cNvGrpSpPr/>
          <p:nvPr/>
        </p:nvGrpSpPr>
        <p:grpSpPr>
          <a:xfrm>
            <a:off x="2641507" y="1329599"/>
            <a:ext cx="8543038" cy="2716412"/>
            <a:chOff x="4318464" y="1967362"/>
            <a:chExt cx="8543038" cy="271641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CB819100-861C-47D6-9880-C2F1BF7AF36E}"/>
                </a:ext>
              </a:extLst>
            </p:cNvPr>
            <p:cNvSpPr/>
            <p:nvPr/>
          </p:nvSpPr>
          <p:spPr>
            <a:xfrm>
              <a:off x="4341434" y="3554607"/>
              <a:ext cx="6326566" cy="545123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1898274-B706-47C6-949A-ADD82D73B3C0}"/>
                </a:ext>
              </a:extLst>
            </p:cNvPr>
            <p:cNvSpPr txBox="1"/>
            <p:nvPr/>
          </p:nvSpPr>
          <p:spPr>
            <a:xfrm>
              <a:off x="4318464" y="1967362"/>
              <a:ext cx="549862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13800" b="1" dirty="0" smtClean="0">
                  <a:ln w="50800">
                    <a:solidFill>
                      <a:schemeClr val="bg1"/>
                    </a:solidFill>
                  </a:ln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Giải </a:t>
              </a:r>
              <a:endParaRPr lang="zh-CN" altLang="en-US" sz="13800" b="1" dirty="0">
                <a:ln w="5080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95B32E6-8E86-41AF-8BAD-A51717D68E8D}"/>
                </a:ext>
              </a:extLst>
            </p:cNvPr>
            <p:cNvSpPr txBox="1"/>
            <p:nvPr/>
          </p:nvSpPr>
          <p:spPr>
            <a:xfrm>
              <a:off x="8425672" y="2467783"/>
              <a:ext cx="443583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13800" b="1" dirty="0" smtClean="0">
                  <a:ln w="50800">
                    <a:solidFill>
                      <a:schemeClr val="bg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lao </a:t>
              </a:r>
              <a:endParaRPr lang="zh-CN" altLang="en-US" sz="13800" b="1" dirty="0">
                <a:ln w="508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9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13" y="22312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709084" y="2024955"/>
            <a:ext cx="43165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68352" y="363855"/>
            <a:ext cx="910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HP001 4 hàng" panose="020B0603050302020204" pitchFamily="34" charset="0"/>
              </a:rPr>
              <a:t>Luyện từ và câu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Mở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rộng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vốn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Trung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thực</a:t>
            </a:r>
            <a:r>
              <a:rPr lang="en-US" sz="3200" b="1" dirty="0" smtClean="0">
                <a:latin typeface="HP001 4 hàng" panose="020B0603050302020204" pitchFamily="34" charset="0"/>
              </a:rPr>
              <a:t> –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Tự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trọng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2568" y="2457938"/>
            <a:ext cx="710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HP001 4 hàng" panose="020B0603050302020204" pitchFamily="34" charset="0"/>
              </a:rPr>
              <a:t>Đạo đức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Biết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bày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tỏ</a:t>
            </a:r>
            <a:r>
              <a:rPr lang="en-US" sz="3200" b="1" dirty="0" smtClean="0">
                <a:latin typeface="HP001 4 hàng" panose="020B0603050302020204" pitchFamily="34" charset="0"/>
              </a:rPr>
              <a:t> ý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kiến</a:t>
            </a:r>
            <a:r>
              <a:rPr lang="en-US" sz="3200" b="1" dirty="0" smtClean="0">
                <a:latin typeface="HP001 4 hàng" panose="020B0603050302020204" pitchFamily="34" charset="0"/>
              </a:rPr>
              <a:t> ( t2)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04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A picture containing toy, vector graphic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111125"/>
            <a:ext cx="7010400" cy="67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681445" y="893172"/>
            <a:ext cx="5157652" cy="19806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vi-VN" sz="36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ĐẠO ĐỨC </a:t>
            </a:r>
            <a:endParaRPr lang="en-US" sz="36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7630" y="2599508"/>
            <a:ext cx="59452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 BÀY TỎ Ý KIẾN </a:t>
            </a:r>
            <a:endParaRPr lang="vi-VN" sz="4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 Tiết 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66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0" name="WordArt 6"/>
          <p:cNvSpPr>
            <a:spLocks noChangeArrowheads="1" noChangeShapeType="1" noTextEdit="1"/>
          </p:cNvSpPr>
          <p:nvPr/>
        </p:nvSpPr>
        <p:spPr bwMode="auto">
          <a:xfrm>
            <a:off x="3581401" y="228282"/>
            <a:ext cx="408622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1676400" y="1980883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1661160" y="294132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1676400" y="400685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1661160" y="51816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5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1" grpId="0"/>
      <p:bldP spid="113672" grpId="0"/>
      <p:bldP spid="113673" grpId="0"/>
      <p:bldP spid="11367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1524000" y="152401"/>
            <a:ext cx="9144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1447800"/>
            <a:ext cx="7097115" cy="4848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40" y="381000"/>
            <a:ext cx="8985521" cy="5638800"/>
          </a:xfrm>
        </p:spPr>
      </p:pic>
    </p:spTree>
    <p:extLst>
      <p:ext uri="{BB962C8B-B14F-4D97-AF65-F5344CB8AC3E}">
        <p14:creationId xmlns:p14="http://schemas.microsoft.com/office/powerpoint/2010/main" val="26514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 bwMode="auto">
          <a:xfrm>
            <a:off x="611779" y="875213"/>
            <a:ext cx="2836816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11" y="3540035"/>
            <a:ext cx="10880660" cy="35008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smtClean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XÂY DỰNG </a:t>
            </a:r>
          </a:p>
          <a:p>
            <a:pPr algn="ctr">
              <a:lnSpc>
                <a:spcPct val="150000"/>
              </a:lnSpc>
            </a:pPr>
            <a:r>
              <a:rPr lang="en-US" sz="5400" b="1" dirty="0" smtClean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VĂN KỂ CHUYỆN</a:t>
            </a:r>
            <a:endParaRPr lang="en-US" sz="5400" b="1" dirty="0">
              <a:ln/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"/>
            <a:ext cx="8458200" cy="6270735"/>
          </a:xfrm>
        </p:spPr>
      </p:pic>
    </p:spTree>
    <p:extLst>
      <p:ext uri="{BB962C8B-B14F-4D97-AF65-F5344CB8AC3E}">
        <p14:creationId xmlns:p14="http://schemas.microsoft.com/office/powerpoint/2010/main" val="5518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14600" y="533400"/>
            <a:ext cx="7162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khăn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45080" y="1562100"/>
            <a:ext cx="7162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45080" y="2724150"/>
            <a:ext cx="7162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29840" y="3886200"/>
            <a:ext cx="7162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29840" y="5253990"/>
            <a:ext cx="7162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chấp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thuận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75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0" y="1267837"/>
            <a:ext cx="8382000" cy="4066163"/>
            <a:chOff x="304800" y="1267836"/>
            <a:chExt cx="8382000" cy="4066163"/>
          </a:xfrm>
        </p:grpSpPr>
        <p:sp>
          <p:nvSpPr>
            <p:cNvPr id="7" name="Rounded Rectangle 6"/>
            <p:cNvSpPr/>
            <p:nvPr/>
          </p:nvSpPr>
          <p:spPr>
            <a:xfrm>
              <a:off x="495300" y="1267836"/>
              <a:ext cx="8191500" cy="40661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304800" y="1371600"/>
              <a:ext cx="8382000" cy="3323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1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LU" altLang="en-US" sz="2800" b="1" u="sng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fr-LU" altLang="en-US" sz="2800" b="1" u="sng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u="sng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lvl="1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Là con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Ý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LU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fr-LU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05000" y="5029200"/>
            <a:ext cx="5455920" cy="170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1524000" y="304801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1371600" y="1143001"/>
            <a:ext cx="91440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LU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LU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LU" alt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fr-LU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360920" y="4206875"/>
            <a:ext cx="3124200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Nối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phỏng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vấn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bạn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1905000" y="5235576"/>
            <a:ext cx="54559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016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1142" grpId="0"/>
      <p:bldP spid="91146" grpId="0"/>
      <p:bldP spid="2" grpId="0" animBg="1"/>
      <p:bldP spid="9114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68475" y="1828800"/>
            <a:ext cx="8715375" cy="45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339850" y="3714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 fontAlgn="base">
              <a:spcBef>
                <a:spcPct val="20000"/>
              </a:spcBef>
              <a:spcAft>
                <a:spcPct val="0"/>
              </a:spcAft>
            </a:pPr>
            <a:r>
              <a:rPr lang="fr-LU" altLang="en-US" sz="3600">
                <a:solidFill>
                  <a:srgbClr val="0000CC"/>
                </a:solidFill>
                <a:latin typeface="VNI-Times" pitchFamily="2" charset="0"/>
              </a:rPr>
              <a:t>                     </a:t>
            </a:r>
            <a:endParaRPr lang="fr-LU" alt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539240" y="2010410"/>
            <a:ext cx="9144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LU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191000" y="346711"/>
            <a:ext cx="3505200" cy="847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6600"/>
                </a:solidFill>
                <a:latin typeface="Arial"/>
                <a:cs typeface="Arial"/>
              </a:rPr>
              <a:t>KẾT LUẬN CHUNG</a:t>
            </a:r>
          </a:p>
        </p:txBody>
      </p:sp>
    </p:spTree>
    <p:extLst>
      <p:ext uri="{BB962C8B-B14F-4D97-AF65-F5344CB8AC3E}">
        <p14:creationId xmlns:p14="http://schemas.microsoft.com/office/powerpoint/2010/main" val="19120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1981200" y="3429000"/>
            <a:ext cx="7620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LU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1539240" y="2286001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800600" y="152400"/>
            <a:ext cx="1752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6600"/>
                </a:solidFill>
                <a:latin typeface="Arial"/>
                <a:cs typeface="Arial"/>
              </a:rPr>
              <a:t>LIÊN HỆ </a:t>
            </a:r>
          </a:p>
        </p:txBody>
      </p:sp>
    </p:spTree>
    <p:extLst>
      <p:ext uri="{BB962C8B-B14F-4D97-AF65-F5344CB8AC3E}">
        <p14:creationId xmlns:p14="http://schemas.microsoft.com/office/powerpoint/2010/main" val="384774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0" grpId="0"/>
      <p:bldP spid="10036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13" y="22312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709084" y="2024955"/>
            <a:ext cx="43165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68352" y="363855"/>
            <a:ext cx="910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 từ và câu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Mở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rộng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vốn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Trung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–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Tự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trọng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2568" y="2353434"/>
            <a:ext cx="710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Đạo đức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Biết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tỏ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ý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kiến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( t2)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939861" y="4014534"/>
            <a:ext cx="43165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30872" y="4218527"/>
            <a:ext cx="9334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thuật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vi-VN" sz="3200" b="1" dirty="0" smtClean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Khâu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ghép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mép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vải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bằng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mũi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khâu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thường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37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6366" y="1489166"/>
            <a:ext cx="8490857" cy="3735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WordArt 21"/>
          <p:cNvSpPr>
            <a:spLocks noChangeArrowheads="1" noChangeShapeType="1" noTextEdit="1"/>
          </p:cNvSpPr>
          <p:nvPr/>
        </p:nvSpPr>
        <p:spPr bwMode="auto">
          <a:xfrm>
            <a:off x="2592703" y="1974667"/>
            <a:ext cx="7335067" cy="2819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Khâu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ghép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mép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vải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mũi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khâu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thường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vi-VN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accent4">
                  <a:lumMod val="50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accent4">
                  <a:lumMod val="50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26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19349" y="1214846"/>
            <a:ext cx="9614263" cy="4702628"/>
            <a:chOff x="1046149" y="2438400"/>
            <a:chExt cx="6611771" cy="3398670"/>
          </a:xfrm>
        </p:grpSpPr>
        <p:pic>
          <p:nvPicPr>
            <p:cNvPr id="3" name="Picture 2" descr="ANd9GcTvnsTm2LFeHlXtn1EI44Nfu0v8rIWTS7zwxfIq3vNq5BggzCX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49" y="2438400"/>
              <a:ext cx="3040844" cy="1552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1346173327-120825MbtTuidungkinh04-2c46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051" y="4262560"/>
              <a:ext cx="2864756" cy="157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Admin\Downloads\22361366_1902887893363093_748333976_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447" y="2444355"/>
              <a:ext cx="2891473" cy="154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D:\GIAO AN ĐÔNG LÊ\New folder\tui-xach-vuong-1m4G3-TV1fHZ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263" y="4262560"/>
              <a:ext cx="3040844" cy="157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097280" y="55641"/>
            <a:ext cx="1030111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MỘT SỐ SẢN PHẨM ỨNG DỤNG KHÂU GHÉP HAI MẢNH VẢI BẰNG MŨI KHÂU THƯỜNG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470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956319" y="39042"/>
            <a:ext cx="9428652" cy="57491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SGK 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6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254"/>
            <a:ext cx="12066367" cy="4357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198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92184" y="1249680"/>
            <a:ext cx="10524308" cy="192459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vi-VN" b="1" dirty="0" smtClean="0">
                <a:latin typeface="Arial" pitchFamily="34" charset="0"/>
                <a:cs typeface="Arial" pitchFamily="34" charset="0"/>
              </a:rPr>
              <a:t>Bài 1: Dựa vào tranh và lời kể dưới tranh, kể lại cốt truyện </a:t>
            </a:r>
            <a:r>
              <a:rPr lang="vi-VN" b="1" i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Ba lưỡi rìu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</a:t>
            </a:r>
            <a:endParaRPr lang="vi-VN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62498" y="1924594"/>
            <a:ext cx="5617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04366" y="1924594"/>
            <a:ext cx="186798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8185" y="154276"/>
            <a:ext cx="10256356" cy="6703724"/>
            <a:chOff x="101423" y="3212284"/>
            <a:chExt cx="5144218" cy="4029638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3" y="3212284"/>
              <a:ext cx="5144218" cy="1295581"/>
            </a:xfrm>
            <a:prstGeom prst="rect">
              <a:avLst/>
            </a:prstGeom>
          </p:spPr>
        </p:pic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82" y="4519618"/>
              <a:ext cx="4761659" cy="2722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1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96" y="64603"/>
            <a:ext cx="7906109" cy="67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1466709" y="1786236"/>
            <a:ext cx="5968549" cy="876032"/>
          </a:xfrm>
          <a:prstGeom prst="flowChartTerminato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73E8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1728188" y="3481874"/>
            <a:ext cx="6461095" cy="710154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1142657" y="301034"/>
            <a:ext cx="5558589" cy="474328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0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Terminator 15"/>
          <p:cNvSpPr/>
          <p:nvPr/>
        </p:nvSpPr>
        <p:spPr>
          <a:xfrm>
            <a:off x="1705905" y="4705135"/>
            <a:ext cx="9917472" cy="796051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5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2125615" y="831494"/>
            <a:ext cx="5968549" cy="876032"/>
          </a:xfrm>
          <a:prstGeom prst="flowChartTerminato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73E8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696444" y="2310886"/>
            <a:ext cx="7644343" cy="37133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alibri"/>
              </a:rPr>
              <a:t>  </a:t>
            </a:r>
          </a:p>
          <a:p>
            <a:pPr>
              <a:defRPr/>
            </a:pPr>
            <a:endParaRPr lang="en-US" sz="4400" kern="0" dirty="0">
              <a:solidFill>
                <a:sysClr val="windowText" lastClr="000000"/>
              </a:solidFill>
              <a:latin typeface="Calibri"/>
            </a:endParaRPr>
          </a:p>
          <a:p>
            <a:pPr>
              <a:defRPr/>
            </a:pPr>
            <a:endParaRPr lang="en-US" sz="4400" kern="0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96445" y="2718998"/>
            <a:ext cx="764434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84612" y="2232677"/>
            <a:ext cx="874354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 . 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 . . . . . . . . . 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 . . . . . . . . . . . . . . . . .     </a:t>
            </a:r>
            <a:r>
              <a:rPr lang="en-US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 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16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338095" y="4489266"/>
            <a:ext cx="5308364" cy="2247710"/>
            <a:chOff x="3077904" y="4957261"/>
            <a:chExt cx="2851714" cy="1675555"/>
          </a:xfrm>
        </p:grpSpPr>
        <p:sp>
          <p:nvSpPr>
            <p:cNvPr id="20" name="Rectangle 19"/>
            <p:cNvSpPr/>
            <p:nvPr/>
          </p:nvSpPr>
          <p:spPr>
            <a:xfrm>
              <a:off x="3207253" y="4957261"/>
              <a:ext cx="2709793" cy="1675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077904" y="4972560"/>
              <a:ext cx="2851714" cy="1631823"/>
              <a:chOff x="8488078" y="4800600"/>
              <a:chExt cx="3170520" cy="1631823"/>
            </a:xfrm>
          </p:grpSpPr>
          <p:sp>
            <p:nvSpPr>
              <p:cNvPr id="22" name="Folded Corner 21"/>
              <p:cNvSpPr/>
              <p:nvPr/>
            </p:nvSpPr>
            <p:spPr>
              <a:xfrm>
                <a:off x="8610600" y="4800600"/>
                <a:ext cx="3034021" cy="1631823"/>
              </a:xfrm>
              <a:prstGeom prst="foldedCorner">
                <a:avLst>
                  <a:gd name="adj" fmla="val 3513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8488078" y="4800600"/>
                <a:ext cx="3170520" cy="465571"/>
                <a:chOff x="8373483" y="2362200"/>
                <a:chExt cx="3170520" cy="465571"/>
              </a:xfrm>
            </p:grpSpPr>
            <p:sp>
              <p:nvSpPr>
                <p:cNvPr id="24" name="Rectangle 23"/>
                <p:cNvSpPr/>
                <p:nvPr/>
              </p:nvSpPr>
              <p:spPr>
                <a:xfrm flipV="1">
                  <a:off x="8496004" y="2782052"/>
                  <a:ext cx="304799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8373483" y="2362200"/>
                  <a:ext cx="3162005" cy="435921"/>
                </a:xfrm>
                <a:prstGeom prst="rect">
                  <a:avLst/>
                </a:prstGeom>
                <a:no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3200" b="1" dirty="0">
                      <a:ln w="11430"/>
                      <a:gradFill>
                        <a:gsLst>
                          <a:gs pos="0">
                            <a:srgbClr val="C0504D">
                              <a:tint val="70000"/>
                              <a:satMod val="245000"/>
                            </a:srgbClr>
                          </a:gs>
                          <a:gs pos="75000">
                            <a:srgbClr val="C0504D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C0504D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Calibri"/>
                    </a:rPr>
                    <a:t>  </a:t>
                  </a:r>
                  <a:r>
                    <a:rPr lang="en-US" sz="3200" b="1" dirty="0">
                      <a:ln w="11430"/>
                      <a:gradFill>
                        <a:gsLst>
                          <a:gs pos="0">
                            <a:srgbClr val="C0504D">
                              <a:tint val="70000"/>
                              <a:satMod val="245000"/>
                            </a:srgbClr>
                          </a:gs>
                          <a:gs pos="75000">
                            <a:srgbClr val="C0504D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C0504D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Calibri"/>
                    </a:rPr>
                    <a:t>.  .  .  .  .  .  .  .  </a:t>
                  </a:r>
                  <a:r>
                    <a:rPr lang="en-US" sz="3200" b="1" dirty="0" smtClean="0">
                      <a:ln w="11430"/>
                      <a:gradFill>
                        <a:gsLst>
                          <a:gs pos="0">
                            <a:srgbClr val="C0504D">
                              <a:tint val="70000"/>
                              <a:satMod val="245000"/>
                            </a:srgbClr>
                          </a:gs>
                          <a:gs pos="75000">
                            <a:srgbClr val="C0504D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C0504D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Calibri"/>
                    </a:rPr>
                    <a:t>.  .  .  .  .  .  .  .  .  </a:t>
                  </a:r>
                  <a:endParaRPr lang="en-US" sz="32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libri"/>
                  </a:endParaRPr>
                </a:p>
              </p:txBody>
            </p:sp>
          </p:grpSp>
        </p:grpSp>
      </p:grpSp>
      <p:sp>
        <p:nvSpPr>
          <p:cNvPr id="5" name="Rectangle 4"/>
          <p:cNvSpPr/>
          <p:nvPr/>
        </p:nvSpPr>
        <p:spPr>
          <a:xfrm>
            <a:off x="167084" y="1250017"/>
            <a:ext cx="4564170" cy="29761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2332" y="1360541"/>
            <a:ext cx="4941649" cy="28656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48367" y="1294329"/>
            <a:ext cx="5137128" cy="2940868"/>
            <a:chOff x="8488078" y="4800600"/>
            <a:chExt cx="3170520" cy="1631823"/>
          </a:xfrm>
        </p:grpSpPr>
        <p:sp>
          <p:nvSpPr>
            <p:cNvPr id="8" name="Folded Corner 7"/>
            <p:cNvSpPr/>
            <p:nvPr/>
          </p:nvSpPr>
          <p:spPr>
            <a:xfrm>
              <a:off x="8610600" y="4800600"/>
              <a:ext cx="3034021" cy="1631823"/>
            </a:xfrm>
            <a:prstGeom prst="foldedCorner">
              <a:avLst>
                <a:gd name="adj" fmla="val 35138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488078" y="4800600"/>
              <a:ext cx="3170520" cy="465571"/>
              <a:chOff x="8373483" y="2362200"/>
              <a:chExt cx="3170520" cy="465571"/>
            </a:xfrm>
          </p:grpSpPr>
          <p:sp>
            <p:nvSpPr>
              <p:cNvPr id="10" name="Rectangle 9"/>
              <p:cNvSpPr/>
              <p:nvPr/>
            </p:nvSpPr>
            <p:spPr>
              <a:xfrm flipV="1">
                <a:off x="8496004" y="2782052"/>
                <a:ext cx="304799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373483" y="2362200"/>
                <a:ext cx="3162005" cy="324479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r>
                  <a:rPr lang="en-US" sz="32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libri"/>
                  </a:rPr>
                  <a:t>  </a:t>
                </a:r>
                <a:r>
                  <a:rPr lang="en-US" sz="32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libri"/>
                  </a:rPr>
                  <a:t>.  .  .  .  .  .  .  .  </a:t>
                </a:r>
                <a:r>
                  <a:rPr lang="en-US" sz="3200" b="1" dirty="0" smtClean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libri"/>
                  </a:rPr>
                  <a:t>.  .  .  .  .  .  .  .    </a:t>
                </a:r>
                <a:endParaRPr lang="en-US" sz="32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endParaRPr>
              </a:p>
            </p:txBody>
          </p:sp>
        </p:grpSp>
      </p:grpSp>
      <p:cxnSp>
        <p:nvCxnSpPr>
          <p:cNvPr id="13" name="Straight Connector 12"/>
          <p:cNvCxnSpPr/>
          <p:nvPr/>
        </p:nvCxnSpPr>
        <p:spPr>
          <a:xfrm>
            <a:off x="7516906" y="4753959"/>
            <a:ext cx="86061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Flowchart: Terminator 15"/>
          <p:cNvSpPr/>
          <p:nvPr/>
        </p:nvSpPr>
        <p:spPr>
          <a:xfrm>
            <a:off x="2839420" y="330106"/>
            <a:ext cx="6461095" cy="710154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782235" y="4753959"/>
            <a:ext cx="8000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31205" y="4753959"/>
            <a:ext cx="8000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578874" y="4738694"/>
            <a:ext cx="5593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07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05657" y="746761"/>
            <a:ext cx="9779760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cm,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mm.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4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92208" y="1071335"/>
            <a:ext cx="9652759" cy="5194993"/>
            <a:chOff x="7711" y="4835973"/>
            <a:chExt cx="3354754" cy="1778291"/>
          </a:xfrm>
        </p:grpSpPr>
        <p:sp>
          <p:nvSpPr>
            <p:cNvPr id="13" name="Rectangle 12"/>
            <p:cNvSpPr/>
            <p:nvPr/>
          </p:nvSpPr>
          <p:spPr>
            <a:xfrm>
              <a:off x="370449" y="4864166"/>
              <a:ext cx="2716314" cy="1750098"/>
            </a:xfrm>
            <a:prstGeom prst="rect">
              <a:avLst/>
            </a:prstGeom>
            <a:solidFill>
              <a:srgbClr val="F5C040">
                <a:lumMod val="75000"/>
              </a:srgbClr>
            </a:solidFill>
            <a:ln w="15875" cap="flat" cmpd="sng" algn="ctr">
              <a:solidFill>
                <a:srgbClr val="31B6FD">
                  <a:shade val="50000"/>
                  <a:shade val="75000"/>
                  <a:lumMod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711" y="4835973"/>
              <a:ext cx="3354754" cy="1778291"/>
              <a:chOff x="-18500" y="4854173"/>
              <a:chExt cx="3354754" cy="1778291"/>
            </a:xfrm>
          </p:grpSpPr>
          <p:sp>
            <p:nvSpPr>
              <p:cNvPr id="15" name="Folded Corner 14"/>
              <p:cNvSpPr/>
              <p:nvPr/>
            </p:nvSpPr>
            <p:spPr>
              <a:xfrm>
                <a:off x="342479" y="4854173"/>
                <a:ext cx="2722815" cy="1778291"/>
              </a:xfrm>
              <a:prstGeom prst="foldedCorner">
                <a:avLst>
                  <a:gd name="adj" fmla="val 39193"/>
                </a:avLst>
              </a:prstGeom>
              <a:solidFill>
                <a:srgbClr val="F5C040">
                  <a:lumMod val="60000"/>
                  <a:lumOff val="40000"/>
                </a:srgbClr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18500" y="4913611"/>
                <a:ext cx="3354754" cy="341832"/>
                <a:chOff x="4645796" y="2947364"/>
                <a:chExt cx="3332927" cy="349028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5027368" y="3276600"/>
                  <a:ext cx="2694243" cy="1979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31B6FD"/>
                  </a:solidFill>
                  <a:prstDash val="solid"/>
                </a:ln>
                <a:effectLst>
                  <a:outerShdw blurRad="50800" dist="25400" dir="5400000" rotWithShape="0">
                    <a:srgbClr val="000000">
                      <a:alpha val="3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flat" dir="tl">
                    <a:rot lat="0" lon="0" rev="6360000"/>
                  </a:lightRig>
                </a:scene3d>
                <a:sp3d prstMaterial="flat">
                  <a:bevelT w="12700" h="12700"/>
                </a:sp3d>
              </p:spPr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4645796" y="2947364"/>
                  <a:ext cx="3332927" cy="314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dirty="0" smtClean="0">
                      <a:ln w="11430"/>
                      <a:gradFill>
                        <a:gsLst>
                          <a:gs pos="0">
                            <a:srgbClr val="4584D3">
                              <a:tint val="70000"/>
                              <a:satMod val="245000"/>
                            </a:srgbClr>
                          </a:gs>
                          <a:gs pos="75000">
                            <a:srgbClr val="4584D3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4584D3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uLnTx/>
                      <a:uFillTx/>
                    </a:rPr>
                    <a:t>. . . . . . . . . . . </a:t>
                  </a:r>
                  <a:r>
                    <a:rPr kumimoji="0" lang="en-US" sz="4000" b="1" i="0" u="none" strike="noStrike" kern="0" cap="none" spc="0" normalizeH="0" baseline="0" noProof="0" dirty="0" smtClean="0">
                      <a:ln w="11430"/>
                      <a:gradFill>
                        <a:gsLst>
                          <a:gs pos="0">
                            <a:srgbClr val="4584D3">
                              <a:tint val="70000"/>
                              <a:satMod val="245000"/>
                            </a:srgbClr>
                          </a:gs>
                          <a:gs pos="75000">
                            <a:srgbClr val="4584D3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4584D3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uLnTx/>
                      <a:uFillTx/>
                    </a:rPr>
                    <a:t>. . . . . . . . . . . . . . . . . . . .      </a:t>
                  </a:r>
                  <a:r>
                    <a:rPr kumimoji="0" lang="en-US" sz="3200" b="1" i="0" u="none" strike="noStrike" kern="0" cap="none" spc="0" normalizeH="0" baseline="0" noProof="0" dirty="0" smtClean="0">
                      <a:ln w="11430"/>
                      <a:gradFill>
                        <a:gsLst>
                          <a:gs pos="0">
                            <a:srgbClr val="4584D3">
                              <a:tint val="70000"/>
                              <a:satMod val="245000"/>
                            </a:srgbClr>
                          </a:gs>
                          <a:gs pos="75000">
                            <a:srgbClr val="4584D3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4584D3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uLnTx/>
                      <a:uFillTx/>
                    </a:rPr>
                    <a:t>  </a:t>
                  </a:r>
                  <a:endParaRPr kumimoji="0" lang="en-US" sz="3200" b="1" i="0" u="none" strike="noStrike" kern="0" cap="none" spc="0" normalizeH="0" baseline="0" noProof="0" dirty="0">
                    <a:ln w="11430"/>
                    <a:gradFill>
                      <a:gsLst>
                        <a:gs pos="0">
                          <a:srgbClr val="4584D3">
                            <a:tint val="70000"/>
                            <a:satMod val="245000"/>
                          </a:srgbClr>
                        </a:gs>
                        <a:gs pos="75000">
                          <a:srgbClr val="4584D3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4584D3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</p:grpSp>
        </p:grpSp>
      </p:grpSp>
      <p:cxnSp>
        <p:nvCxnSpPr>
          <p:cNvPr id="19" name="Straight Connector 18"/>
          <p:cNvCxnSpPr/>
          <p:nvPr/>
        </p:nvCxnSpPr>
        <p:spPr>
          <a:xfrm>
            <a:off x="5441758" y="1852496"/>
            <a:ext cx="114619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09691" y="1807579"/>
            <a:ext cx="1146192" cy="356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48144" y="1820150"/>
            <a:ext cx="114619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875520" y="1572265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3873257" y="1852496"/>
            <a:ext cx="114619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15401" y="1852496"/>
            <a:ext cx="784251" cy="821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387612" y="1556149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flipV="1">
            <a:off x="8830263" y="1570506"/>
            <a:ext cx="304800" cy="474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372835" y="1581554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905838" y="1564136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394208" y="1572265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89664" y="1556148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66336" y="1564135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877023" y="1573931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386397" y="1570506"/>
            <a:ext cx="278363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919400" y="1564134"/>
            <a:ext cx="278363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404061" y="1584016"/>
            <a:ext cx="278363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900830" y="1593812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396286" y="1590387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29289" y="1584015"/>
            <a:ext cx="30619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Terminator 49"/>
          <p:cNvSpPr/>
          <p:nvPr/>
        </p:nvSpPr>
        <p:spPr>
          <a:xfrm>
            <a:off x="918287" y="170826"/>
            <a:ext cx="9917472" cy="796051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17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>
            <a:off x="4518212" y="336176"/>
            <a:ext cx="4222376" cy="1344706"/>
          </a:xfrm>
          <a:prstGeom prst="irregularSeal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192839" y="1680882"/>
            <a:ext cx="10358185" cy="4397189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753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829109" y="590005"/>
            <a:ext cx="10796833" cy="170905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4000" b="1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23463" y="2709189"/>
            <a:ext cx="4161672" cy="728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F81BD"/>
              </a:buClr>
              <a:buNone/>
            </a:pP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>
                <a:srgbClr val="4F81BD"/>
              </a:buClr>
              <a:buNone/>
            </a:pP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41031" y="3352556"/>
            <a:ext cx="2847044" cy="1354723"/>
            <a:chOff x="2968131" y="4833650"/>
            <a:chExt cx="2961487" cy="1799166"/>
          </a:xfrm>
        </p:grpSpPr>
        <p:sp>
          <p:nvSpPr>
            <p:cNvPr id="8" name="Rectangle 7"/>
            <p:cNvSpPr/>
            <p:nvPr/>
          </p:nvSpPr>
          <p:spPr>
            <a:xfrm>
              <a:off x="3207253" y="4957261"/>
              <a:ext cx="2709793" cy="1675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968131" y="4833650"/>
              <a:ext cx="2961487" cy="1770733"/>
              <a:chOff x="8366033" y="4661690"/>
              <a:chExt cx="3292565" cy="1770733"/>
            </a:xfrm>
          </p:grpSpPr>
          <p:sp>
            <p:nvSpPr>
              <p:cNvPr id="10" name="Folded Corner 9"/>
              <p:cNvSpPr/>
              <p:nvPr/>
            </p:nvSpPr>
            <p:spPr>
              <a:xfrm>
                <a:off x="8610600" y="4800600"/>
                <a:ext cx="3034021" cy="1631823"/>
              </a:xfrm>
              <a:prstGeom prst="foldedCorner">
                <a:avLst>
                  <a:gd name="adj" fmla="val 3513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8366033" y="4661690"/>
                <a:ext cx="3292565" cy="1430619"/>
                <a:chOff x="8251438" y="2223290"/>
                <a:chExt cx="3292565" cy="1430619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flipV="1">
                  <a:off x="8496004" y="2782052"/>
                  <a:ext cx="304799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8251438" y="2223290"/>
                  <a:ext cx="3162005" cy="1430619"/>
                </a:xfrm>
                <a:prstGeom prst="rect">
                  <a:avLst/>
                </a:prstGeom>
                <a:no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3200" b="1" dirty="0">
                      <a:ln w="11430"/>
                      <a:gradFill>
                        <a:gsLst>
                          <a:gs pos="0">
                            <a:srgbClr val="C0504D">
                              <a:tint val="70000"/>
                              <a:satMod val="245000"/>
                            </a:srgbClr>
                          </a:gs>
                          <a:gs pos="75000">
                            <a:srgbClr val="C0504D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C0504D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Calibri"/>
                    </a:rPr>
                    <a:t>  .  .  .  .  .  .  .  .  .  </a:t>
                  </a:r>
                  <a:endParaRPr lang="en-US" sz="32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libri"/>
                  </a:endParaRPr>
                </a:p>
              </p:txBody>
            </p:sp>
          </p:grpSp>
        </p:grp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2187379" y="2578753"/>
            <a:ext cx="3981753" cy="680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F81BD"/>
              </a:buClr>
              <a:buNone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81800" y="3310964"/>
            <a:ext cx="2847044" cy="1354723"/>
            <a:chOff x="2968131" y="4833650"/>
            <a:chExt cx="2961487" cy="1799166"/>
          </a:xfrm>
        </p:grpSpPr>
        <p:sp>
          <p:nvSpPr>
            <p:cNvPr id="16" name="Rectangle 15"/>
            <p:cNvSpPr/>
            <p:nvPr/>
          </p:nvSpPr>
          <p:spPr>
            <a:xfrm>
              <a:off x="3207253" y="4957261"/>
              <a:ext cx="2709793" cy="1675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968131" y="4833650"/>
              <a:ext cx="2961487" cy="1770733"/>
              <a:chOff x="8366033" y="4661690"/>
              <a:chExt cx="3292565" cy="1770733"/>
            </a:xfrm>
          </p:grpSpPr>
          <p:sp>
            <p:nvSpPr>
              <p:cNvPr id="18" name="Folded Corner 17"/>
              <p:cNvSpPr/>
              <p:nvPr/>
            </p:nvSpPr>
            <p:spPr>
              <a:xfrm>
                <a:off x="8610600" y="4800600"/>
                <a:ext cx="3034021" cy="1631823"/>
              </a:xfrm>
              <a:prstGeom prst="foldedCorner">
                <a:avLst>
                  <a:gd name="adj" fmla="val 3513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8366033" y="4661690"/>
                <a:ext cx="3292565" cy="1430619"/>
                <a:chOff x="8251438" y="2223290"/>
                <a:chExt cx="3292565" cy="1430619"/>
              </a:xfrm>
            </p:grpSpPr>
            <p:sp>
              <p:nvSpPr>
                <p:cNvPr id="20" name="Rectangle 19"/>
                <p:cNvSpPr/>
                <p:nvPr/>
              </p:nvSpPr>
              <p:spPr>
                <a:xfrm flipV="1">
                  <a:off x="8496004" y="2782052"/>
                  <a:ext cx="304799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8251438" y="2223290"/>
                  <a:ext cx="3162005" cy="1430619"/>
                </a:xfrm>
                <a:prstGeom prst="rect">
                  <a:avLst/>
                </a:prstGeom>
                <a:no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3200" b="1" dirty="0">
                      <a:ln w="11430"/>
                      <a:gradFill>
                        <a:gsLst>
                          <a:gs pos="0">
                            <a:srgbClr val="C0504D">
                              <a:tint val="70000"/>
                              <a:satMod val="245000"/>
                            </a:srgbClr>
                          </a:gs>
                          <a:gs pos="75000">
                            <a:srgbClr val="C0504D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C0504D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Calibri"/>
                    </a:rPr>
                    <a:t>  .  .  .  .  .  .  .  .  .  </a:t>
                  </a:r>
                  <a:endParaRPr lang="en-US" sz="32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libri"/>
                  </a:endParaRPr>
                </a:p>
              </p:txBody>
            </p:sp>
          </p:grpSp>
        </p:grpSp>
      </p:grp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2255290" y="4750818"/>
            <a:ext cx="7574513" cy="56917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hâu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696201" y="3614776"/>
            <a:ext cx="5550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817592" y="3614776"/>
            <a:ext cx="5550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359773" y="3200401"/>
            <a:ext cx="663858" cy="828751"/>
            <a:chOff x="6449745" y="2731616"/>
            <a:chExt cx="663858" cy="914401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6619774" y="3026388"/>
              <a:ext cx="3939" cy="36882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 rot="16200000">
              <a:off x="6456347" y="2988762"/>
              <a:ext cx="9144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kern="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 cm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449745" y="3008399"/>
              <a:ext cx="340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453684" y="3420807"/>
              <a:ext cx="340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018296" y="5263862"/>
            <a:ext cx="3610558" cy="1350568"/>
            <a:chOff x="2570603" y="5325700"/>
            <a:chExt cx="3610558" cy="1350568"/>
          </a:xfrm>
        </p:grpSpPr>
        <p:sp>
          <p:nvSpPr>
            <p:cNvPr id="31" name="Rectangle 30"/>
            <p:cNvSpPr/>
            <p:nvPr/>
          </p:nvSpPr>
          <p:spPr>
            <a:xfrm>
              <a:off x="3417765" y="5342421"/>
              <a:ext cx="2763396" cy="1333847"/>
            </a:xfrm>
            <a:prstGeom prst="rect">
              <a:avLst/>
            </a:prstGeom>
            <a:solidFill>
              <a:srgbClr val="F5C040">
                <a:lumMod val="75000"/>
              </a:srgbClr>
            </a:solidFill>
            <a:ln w="15875" cap="flat" cmpd="sng" algn="ctr">
              <a:solidFill>
                <a:srgbClr val="31B6FD">
                  <a:shade val="50000"/>
                  <a:shade val="75000"/>
                  <a:lumMod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ndara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570603" y="5325700"/>
              <a:ext cx="3601597" cy="1350568"/>
              <a:chOff x="2589232" y="5342421"/>
              <a:chExt cx="3601597" cy="1350568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589232" y="5342421"/>
                <a:ext cx="3601597" cy="1350568"/>
                <a:chOff x="-1109324" y="5257800"/>
                <a:chExt cx="3601597" cy="1350568"/>
              </a:xfrm>
            </p:grpSpPr>
            <p:sp>
              <p:nvSpPr>
                <p:cNvPr id="38" name="Folded Corner 37"/>
                <p:cNvSpPr/>
                <p:nvPr/>
              </p:nvSpPr>
              <p:spPr>
                <a:xfrm>
                  <a:off x="-247973" y="5274521"/>
                  <a:ext cx="2740246" cy="1333847"/>
                </a:xfrm>
                <a:prstGeom prst="foldedCorner">
                  <a:avLst>
                    <a:gd name="adj" fmla="val 39193"/>
                  </a:avLst>
                </a:prstGeom>
                <a:solidFill>
                  <a:srgbClr val="F5C040">
                    <a:lumMod val="60000"/>
                    <a:lumOff val="40000"/>
                  </a:srgbClr>
                </a:solidFill>
                <a:ln w="15875" cap="flat" cmpd="sng" algn="ctr">
                  <a:solidFill>
                    <a:srgbClr val="31B6FD">
                      <a:shade val="50000"/>
                      <a:shade val="75000"/>
                      <a:lumMod val="8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sysClr val="window" lastClr="FFFFFF"/>
                    </a:solidFill>
                    <a:latin typeface="Candara"/>
                  </a:endParaRPr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-1109324" y="5257800"/>
                  <a:ext cx="3587941" cy="1200329"/>
                  <a:chOff x="7315200" y="5754469"/>
                  <a:chExt cx="3587941" cy="1200329"/>
                </a:xfrm>
              </p:grpSpPr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8176551" y="6182590"/>
                    <a:ext cx="2726590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31B6FD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flat" dir="tl">
                      <a:rot lat="0" lon="0" rev="6360000"/>
                    </a:lightRig>
                  </a:scene3d>
                  <a:sp3d prstMaterial="flat">
                    <a:bevelT w="12700" h="12700"/>
                  </a:sp3d>
                </p:spPr>
              </p:cxn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315200" y="5754469"/>
                    <a:ext cx="3419670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flat" dir="tl">
                        <a:rot lat="0" lon="0" rev="6600000"/>
                      </a:lightRig>
                    </a:scene3d>
                    <a:sp3d extrusionH="25400" contourW="8890">
                      <a:bevelT w="38100" h="31750"/>
                      <a:contourClr>
                        <a:schemeClr val="accent2">
                          <a:shade val="75000"/>
                        </a:schemeClr>
                      </a:contourClr>
                    </a:sp3d>
                  </a:bodyPr>
                  <a:lstStyle/>
                  <a:p>
                    <a:pPr algn="ctr">
                      <a:defRPr/>
                    </a:pPr>
                    <a:r>
                      <a:rPr lang="en-US" sz="36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libri"/>
                      </a:rPr>
                      <a:t>   </a:t>
                    </a:r>
                    <a:r>
                      <a:rPr lang="en-US" sz="36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libri"/>
                      </a:rPr>
                      <a:t> </a:t>
                    </a:r>
                    <a:r>
                      <a:rPr lang="en-US" sz="36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libri"/>
                      </a:rPr>
                      <a:t>     .  .  .  .  .  .  .  .  </a:t>
                    </a:r>
                    <a:r>
                      <a:rPr lang="en-US" sz="28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libri"/>
                      </a:rPr>
                      <a:t>       </a:t>
                    </a:r>
                    <a:endParaRPr lang="en-US" sz="2800" b="1" kern="0" dirty="0">
                      <a:ln w="11430"/>
                      <a:gradFill>
                        <a:gsLst>
                          <a:gs pos="0">
                            <a:srgbClr val="4584D3">
                              <a:tint val="70000"/>
                              <a:satMod val="245000"/>
                            </a:srgbClr>
                          </a:gs>
                          <a:gs pos="75000">
                            <a:srgbClr val="4584D3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4584D3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Calibri"/>
                    </a:endParaRPr>
                  </a:p>
                </p:txBody>
              </p:sp>
            </p:grp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3690013" y="5770542"/>
                <a:ext cx="2286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299575" y="5780642"/>
                <a:ext cx="2286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953000" y="5770542"/>
                <a:ext cx="2286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584209" y="5777867"/>
                <a:ext cx="2286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288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633165" y="757646"/>
            <a:ext cx="11175657" cy="4075611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4000" b="1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endParaRPr lang="en-US" sz="40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60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74457" y="521647"/>
            <a:ext cx="9809601" cy="3316061"/>
            <a:chOff x="5487818" y="2877703"/>
            <a:chExt cx="8323880" cy="3544893"/>
          </a:xfrm>
        </p:grpSpPr>
        <p:sp>
          <p:nvSpPr>
            <p:cNvPr id="4" name="Rounded Rectangle 3"/>
            <p:cNvSpPr/>
            <p:nvPr/>
          </p:nvSpPr>
          <p:spPr>
            <a:xfrm>
              <a:off x="6288257" y="3235571"/>
              <a:ext cx="7523441" cy="318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nay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VBT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tuần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87818" y="2877703"/>
              <a:ext cx="1801396" cy="559326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 KẾT </a:t>
              </a:r>
              <a:r>
                <a:rPr lang="vi-VN" sz="2800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45374" y="4172475"/>
            <a:ext cx="5455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***TẠM BIỆT ***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906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tieu s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981" y="1787437"/>
            <a:ext cx="4635183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ong tien cu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5404" y="1787437"/>
            <a:ext cx="339280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839288" y="320040"/>
            <a:ext cx="108650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latin typeface="Arial" charset="0"/>
                <a:cs typeface="Arial" charset="0"/>
              </a:rPr>
              <a:t>Câu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chuyện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có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mấy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nhân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vật</a:t>
            </a:r>
            <a:r>
              <a:rPr lang="en-US" sz="3600" dirty="0">
                <a:latin typeface="Arial" charset="0"/>
                <a:cs typeface="Arial" charset="0"/>
              </a:rPr>
              <a:t>? </a:t>
            </a:r>
            <a:r>
              <a:rPr lang="en-US" sz="3600" dirty="0" err="1">
                <a:latin typeface="Arial" charset="0"/>
                <a:cs typeface="Arial" charset="0"/>
              </a:rPr>
              <a:t>Đó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là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những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nhân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vật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nào</a:t>
            </a:r>
            <a:r>
              <a:rPr lang="en-US" sz="3600" dirty="0"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20240" y="6007012"/>
            <a:ext cx="2390503" cy="52441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702731" y="6007011"/>
            <a:ext cx="2390503" cy="52441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" y="194219"/>
            <a:ext cx="108966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520338" y="5211812"/>
            <a:ext cx="10765971" cy="1397726"/>
            <a:chOff x="520338" y="5211812"/>
            <a:chExt cx="10765971" cy="1397726"/>
          </a:xfrm>
        </p:grpSpPr>
        <p:sp>
          <p:nvSpPr>
            <p:cNvPr id="2" name="Rounded Rectangle 1"/>
            <p:cNvSpPr/>
            <p:nvPr/>
          </p:nvSpPr>
          <p:spPr>
            <a:xfrm>
              <a:off x="520338" y="5211812"/>
              <a:ext cx="10765971" cy="139772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171" name="Text Box 3"/>
            <p:cNvSpPr txBox="1">
              <a:spLocks noChangeArrowheads="1"/>
            </p:cNvSpPr>
            <p:nvPr/>
          </p:nvSpPr>
          <p:spPr bwMode="auto">
            <a:xfrm>
              <a:off x="660218" y="5246642"/>
              <a:ext cx="10486209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</a:rPr>
                <a:t>Một chàng tiều phu đang đốn củi thì lưỡi rìu bị văng xuống sông.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2764</Words>
  <Application>Microsoft Office PowerPoint</Application>
  <PresentationFormat>Widescreen</PresentationFormat>
  <Paragraphs>320</Paragraphs>
  <Slides>70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70</vt:i4>
      </vt:variant>
    </vt:vector>
  </HeadingPairs>
  <TitlesOfParts>
    <vt:vector size="95" baseType="lpstr">
      <vt:lpstr>宋体</vt:lpstr>
      <vt:lpstr>.VnTime</vt:lpstr>
      <vt:lpstr>Arial</vt:lpstr>
      <vt:lpstr>Calibri</vt:lpstr>
      <vt:lpstr>Calibri Light</vt:lpstr>
      <vt:lpstr>Candara</vt:lpstr>
      <vt:lpstr>Century Gothic</vt:lpstr>
      <vt:lpstr>等线</vt:lpstr>
      <vt:lpstr>HP001 4 hàng</vt:lpstr>
      <vt:lpstr>HP001 4H</vt:lpstr>
      <vt:lpstr>Symbol</vt:lpstr>
      <vt:lpstr>Tahoma</vt:lpstr>
      <vt:lpstr>Times New Roman</vt:lpstr>
      <vt:lpstr>Verdana</vt:lpstr>
      <vt:lpstr>VNI-Times</vt:lpstr>
      <vt:lpstr>Wingdings 3</vt:lpstr>
      <vt:lpstr>字魂70号-灵悦黑体</vt:lpstr>
      <vt:lpstr>1_Ion</vt:lpstr>
      <vt:lpstr>Office Theme</vt:lpstr>
      <vt:lpstr>1_Office Theme</vt:lpstr>
      <vt:lpstr>2_Office Theme</vt:lpstr>
      <vt:lpstr>3_Office Theme</vt:lpstr>
      <vt:lpstr>4_Office Theme</vt:lpstr>
      <vt:lpstr>1_Default Design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Example</dc:creator>
  <cp:lastModifiedBy>Example</cp:lastModifiedBy>
  <cp:revision>94</cp:revision>
  <dcterms:created xsi:type="dcterms:W3CDTF">2021-09-22T02:20:02Z</dcterms:created>
  <dcterms:modified xsi:type="dcterms:W3CDTF">2021-10-08T03:33:35Z</dcterms:modified>
</cp:coreProperties>
</file>